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5143500"/>
  <p:notesSz cx="6858000" cy="9144000"/>
  <p:defaultTextStyle>
    <a:lvl1pPr>
      <a:defRPr sz="1400">
        <a:latin typeface="Arial"/>
        <a:ea typeface="Arial"/>
        <a:cs typeface="Arial"/>
        <a:sym typeface="Arial"/>
      </a:defRPr>
    </a:lvl1pPr>
    <a:lvl2pPr>
      <a:defRPr sz="1400">
        <a:latin typeface="Arial"/>
        <a:ea typeface="Arial"/>
        <a:cs typeface="Arial"/>
        <a:sym typeface="Arial"/>
      </a:defRPr>
    </a:lvl2pPr>
    <a:lvl3pPr>
      <a:defRPr sz="1400">
        <a:latin typeface="Arial"/>
        <a:ea typeface="Arial"/>
        <a:cs typeface="Arial"/>
        <a:sym typeface="Arial"/>
      </a:defRPr>
    </a:lvl3pPr>
    <a:lvl4pPr>
      <a:defRPr sz="1400">
        <a:latin typeface="Arial"/>
        <a:ea typeface="Arial"/>
        <a:cs typeface="Arial"/>
        <a:sym typeface="Arial"/>
      </a:defRPr>
    </a:lvl4pPr>
    <a:lvl5pPr>
      <a:defRPr sz="1400">
        <a:latin typeface="Arial"/>
        <a:ea typeface="Arial"/>
        <a:cs typeface="Arial"/>
        <a:sym typeface="Arial"/>
      </a:defRPr>
    </a:lvl5pPr>
    <a:lvl6pPr>
      <a:defRPr sz="1400">
        <a:latin typeface="Arial"/>
        <a:ea typeface="Arial"/>
        <a:cs typeface="Arial"/>
        <a:sym typeface="Arial"/>
      </a:defRPr>
    </a:lvl6pPr>
    <a:lvl7pPr>
      <a:defRPr sz="1400">
        <a:latin typeface="Arial"/>
        <a:ea typeface="Arial"/>
        <a:cs typeface="Arial"/>
        <a:sym typeface="Arial"/>
      </a:defRPr>
    </a:lvl7pPr>
    <a:lvl8pPr>
      <a:defRPr sz="1400">
        <a:latin typeface="Arial"/>
        <a:ea typeface="Arial"/>
        <a:cs typeface="Arial"/>
        <a:sym typeface="Arial"/>
      </a:defRPr>
    </a:lvl8pPr>
    <a:lvl9pPr>
      <a:defRPr sz="1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2D7CF"/>
          </a:solidFill>
        </a:fill>
      </a:tcStyle>
    </a:wholeTbl>
    <a:band2H>
      <a:tcTxStyle b="def" i="def"/>
      <a:tcStyle>
        <a:tcBdr/>
        <a:fill>
          <a:solidFill>
            <a:srgbClr val="EAEC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67E5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67E5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67E5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AD6D8"/>
          </a:solidFill>
        </a:fill>
      </a:tcStyle>
    </a:wholeTbl>
    <a:band2H>
      <a:tcTxStyle b="def" i="def"/>
      <a:tcStyle>
        <a:tcBdr/>
        <a:fill>
          <a:solidFill>
            <a:srgbClr val="EDECEC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7C82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7C82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7C82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D0CD"/>
          </a:solidFill>
        </a:fill>
      </a:tcStyle>
    </a:wholeTbl>
    <a:band2H>
      <a:tcTxStyle b="def" i="def"/>
      <a:tcStyle>
        <a:tcBdr/>
        <a:fill>
          <a:solidFill>
            <a:srgbClr val="F0E9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5642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5642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5642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7E5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7E5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3" name="Shape 7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1200149"/>
            <a:ext cx="9144000" cy="2743201"/>
          </a:xfrm>
          <a:prstGeom prst="rect">
            <a:avLst/>
          </a:prstGeom>
          <a:solidFill>
            <a:srgbClr val="000000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17" name="Group 17"/>
          <p:cNvGrpSpPr/>
          <p:nvPr/>
        </p:nvGrpSpPr>
        <p:grpSpPr>
          <a:xfrm>
            <a:off x="-1" y="-1079"/>
            <a:ext cx="1827409" cy="5144628"/>
            <a:chOff x="0" y="0"/>
            <a:chExt cx="1827407" cy="5144626"/>
          </a:xfrm>
        </p:grpSpPr>
        <p:sp>
          <p:nvSpPr>
            <p:cNvPr id="15" name="Shape 15"/>
            <p:cNvSpPr/>
            <p:nvPr/>
          </p:nvSpPr>
          <p:spPr>
            <a:xfrm>
              <a:off x="0" y="0"/>
              <a:ext cx="1827408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6" name="Shape 16"/>
            <p:cNvSpPr/>
            <p:nvPr/>
          </p:nvSpPr>
          <p:spPr>
            <a:xfrm>
              <a:off x="-1" y="1078"/>
              <a:ext cx="913704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7316590" y="-1"/>
            <a:ext cx="1827408" cy="5144628"/>
            <a:chOff x="0" y="0"/>
            <a:chExt cx="1827407" cy="5144626"/>
          </a:xfrm>
        </p:grpSpPr>
        <p:sp>
          <p:nvSpPr>
            <p:cNvPr id="18" name="Shape 18"/>
            <p:cNvSpPr/>
            <p:nvPr/>
          </p:nvSpPr>
          <p:spPr>
            <a:xfrm flipH="1">
              <a:off x="0" y="0"/>
              <a:ext cx="1827407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9" name="Shape 19"/>
            <p:cNvSpPr/>
            <p:nvPr/>
          </p:nvSpPr>
          <p:spPr>
            <a:xfrm flipH="1">
              <a:off x="913704" y="1078"/>
              <a:ext cx="913704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21" name="Shape 21"/>
          <p:cNvSpPr/>
          <p:nvPr>
            <p:ph type="title"/>
          </p:nvPr>
        </p:nvSpPr>
        <p:spPr>
          <a:xfrm>
            <a:off x="685800" y="282309"/>
            <a:ext cx="7772400" cy="2523975"/>
          </a:xfrm>
          <a:prstGeom prst="rect">
            <a:avLst/>
          </a:prstGeom>
        </p:spPr>
        <p:txBody>
          <a:bodyPr/>
          <a:lstStyle/>
          <a:p>
            <a:pPr lvl="0" algn="ctr">
              <a:defRPr sz="4800"/>
            </a:pP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685800" y="2914650"/>
            <a:ext cx="7772400" cy="1944376"/>
          </a:xfrm>
          <a:prstGeom prst="rect">
            <a:avLst/>
          </a:prstGeom>
        </p:spPr>
        <p:txBody>
          <a:bodyPr/>
          <a:lstStyle/>
          <a:p>
            <a:pPr lvl="0" algn="ctr">
              <a:defRPr sz="2400">
                <a:solidFill>
                  <a:srgbClr val="ACB4C2"/>
                </a:solidFill>
              </a:defRPr>
            </a:pP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rgbClr val="5C6E95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32" name="Group 32"/>
          <p:cNvGrpSpPr/>
          <p:nvPr/>
        </p:nvGrpSpPr>
        <p:grpSpPr>
          <a:xfrm>
            <a:off x="0" y="-1079"/>
            <a:ext cx="649181" cy="5144628"/>
            <a:chOff x="0" y="0"/>
            <a:chExt cx="649180" cy="5144626"/>
          </a:xfrm>
        </p:grpSpPr>
        <p:sp>
          <p:nvSpPr>
            <p:cNvPr id="30" name="Shape 30"/>
            <p:cNvSpPr/>
            <p:nvPr/>
          </p:nvSpPr>
          <p:spPr>
            <a:xfrm>
              <a:off x="0" y="0"/>
              <a:ext cx="649181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31" name="Shape 31"/>
            <p:cNvSpPr/>
            <p:nvPr/>
          </p:nvSpPr>
          <p:spPr>
            <a:xfrm>
              <a:off x="-1" y="1078"/>
              <a:ext cx="500332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8494493" y="-1"/>
            <a:ext cx="649181" cy="5144628"/>
            <a:chOff x="0" y="0"/>
            <a:chExt cx="649180" cy="5144626"/>
          </a:xfrm>
        </p:grpSpPr>
        <p:sp>
          <p:nvSpPr>
            <p:cNvPr id="33" name="Shape 33"/>
            <p:cNvSpPr/>
            <p:nvPr/>
          </p:nvSpPr>
          <p:spPr>
            <a:xfrm flipH="1">
              <a:off x="0" y="0"/>
              <a:ext cx="649181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34" name="Shape 34"/>
            <p:cNvSpPr/>
            <p:nvPr/>
          </p:nvSpPr>
          <p:spPr>
            <a:xfrm flipH="1">
              <a:off x="148849" y="1078"/>
              <a:ext cx="500332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4743449"/>
            <a:ext cx="9144000" cy="401101"/>
          </a:xfrm>
          <a:prstGeom prst="rect">
            <a:avLst/>
          </a:prstGeom>
          <a:solidFill>
            <a:srgbClr val="000000">
              <a:alpha val="14901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457200" y="1200150"/>
            <a:ext cx="3994500" cy="394335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rgbClr val="5C6E95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44" name="Group 44"/>
          <p:cNvGrpSpPr/>
          <p:nvPr/>
        </p:nvGrpSpPr>
        <p:grpSpPr>
          <a:xfrm>
            <a:off x="0" y="-1079"/>
            <a:ext cx="649181" cy="5144628"/>
            <a:chOff x="0" y="0"/>
            <a:chExt cx="649180" cy="5144626"/>
          </a:xfrm>
        </p:grpSpPr>
        <p:sp>
          <p:nvSpPr>
            <p:cNvPr id="42" name="Shape 42"/>
            <p:cNvSpPr/>
            <p:nvPr/>
          </p:nvSpPr>
          <p:spPr>
            <a:xfrm>
              <a:off x="0" y="0"/>
              <a:ext cx="649181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3" name="Shape 43"/>
            <p:cNvSpPr/>
            <p:nvPr/>
          </p:nvSpPr>
          <p:spPr>
            <a:xfrm>
              <a:off x="-1" y="1078"/>
              <a:ext cx="500332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8494493" y="-1"/>
            <a:ext cx="649181" cy="5144628"/>
            <a:chOff x="0" y="0"/>
            <a:chExt cx="649180" cy="5144626"/>
          </a:xfrm>
        </p:grpSpPr>
        <p:sp>
          <p:nvSpPr>
            <p:cNvPr id="45" name="Shape 45"/>
            <p:cNvSpPr/>
            <p:nvPr/>
          </p:nvSpPr>
          <p:spPr>
            <a:xfrm flipH="1">
              <a:off x="0" y="0"/>
              <a:ext cx="649181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6" name="Shape 46"/>
            <p:cNvSpPr/>
            <p:nvPr/>
          </p:nvSpPr>
          <p:spPr>
            <a:xfrm flipH="1">
              <a:off x="148849" y="1078"/>
              <a:ext cx="500332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4743449"/>
            <a:ext cx="9144000" cy="401101"/>
          </a:xfrm>
          <a:prstGeom prst="rect">
            <a:avLst/>
          </a:prstGeom>
          <a:solidFill>
            <a:srgbClr val="000000">
              <a:alpha val="14901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rgbClr val="5C6E95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55" name="Group 55"/>
          <p:cNvGrpSpPr/>
          <p:nvPr/>
        </p:nvGrpSpPr>
        <p:grpSpPr>
          <a:xfrm>
            <a:off x="0" y="-1079"/>
            <a:ext cx="649181" cy="5144628"/>
            <a:chOff x="0" y="0"/>
            <a:chExt cx="649180" cy="5144626"/>
          </a:xfrm>
        </p:grpSpPr>
        <p:sp>
          <p:nvSpPr>
            <p:cNvPr id="53" name="Shape 53"/>
            <p:cNvSpPr/>
            <p:nvPr/>
          </p:nvSpPr>
          <p:spPr>
            <a:xfrm>
              <a:off x="0" y="0"/>
              <a:ext cx="649181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54" name="Shape 54"/>
            <p:cNvSpPr/>
            <p:nvPr/>
          </p:nvSpPr>
          <p:spPr>
            <a:xfrm>
              <a:off x="-1" y="1078"/>
              <a:ext cx="500332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grpSp>
        <p:nvGrpSpPr>
          <p:cNvPr id="58" name="Group 58"/>
          <p:cNvGrpSpPr/>
          <p:nvPr/>
        </p:nvGrpSpPr>
        <p:grpSpPr>
          <a:xfrm>
            <a:off x="8494493" y="-1"/>
            <a:ext cx="649181" cy="5144628"/>
            <a:chOff x="0" y="0"/>
            <a:chExt cx="649180" cy="5144626"/>
          </a:xfrm>
        </p:grpSpPr>
        <p:sp>
          <p:nvSpPr>
            <p:cNvPr id="56" name="Shape 56"/>
            <p:cNvSpPr/>
            <p:nvPr/>
          </p:nvSpPr>
          <p:spPr>
            <a:xfrm flipH="1">
              <a:off x="0" y="0"/>
              <a:ext cx="649181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57" name="Shape 57"/>
            <p:cNvSpPr/>
            <p:nvPr/>
          </p:nvSpPr>
          <p:spPr>
            <a:xfrm flipH="1">
              <a:off x="148849" y="1078"/>
              <a:ext cx="500332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59" name="Shape 59"/>
          <p:cNvSpPr/>
          <p:nvPr/>
        </p:nvSpPr>
        <p:spPr>
          <a:xfrm>
            <a:off x="0" y="4743449"/>
            <a:ext cx="9144000" cy="401101"/>
          </a:xfrm>
          <a:prstGeom prst="rect">
            <a:avLst/>
          </a:prstGeom>
          <a:solidFill>
            <a:srgbClr val="000000">
              <a:alpha val="14901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xfrm>
            <a:off x="457200" y="4406308"/>
            <a:ext cx="8229600" cy="737193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ACB4C2"/>
                </a:solidFill>
              </a:defRPr>
            </a:pPr>
          </a:p>
        </p:txBody>
      </p:sp>
      <p:sp>
        <p:nvSpPr>
          <p:cNvPr id="61" name="Shape 6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rgbClr val="5C6E95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66" name="Group 66"/>
          <p:cNvGrpSpPr/>
          <p:nvPr/>
        </p:nvGrpSpPr>
        <p:grpSpPr>
          <a:xfrm>
            <a:off x="0" y="-1079"/>
            <a:ext cx="649181" cy="5144628"/>
            <a:chOff x="0" y="0"/>
            <a:chExt cx="649180" cy="5144626"/>
          </a:xfrm>
        </p:grpSpPr>
        <p:sp>
          <p:nvSpPr>
            <p:cNvPr id="64" name="Shape 64"/>
            <p:cNvSpPr/>
            <p:nvPr/>
          </p:nvSpPr>
          <p:spPr>
            <a:xfrm>
              <a:off x="0" y="0"/>
              <a:ext cx="649181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65" name="Shape 65"/>
            <p:cNvSpPr/>
            <p:nvPr/>
          </p:nvSpPr>
          <p:spPr>
            <a:xfrm>
              <a:off x="-1" y="1078"/>
              <a:ext cx="500332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grpSp>
        <p:nvGrpSpPr>
          <p:cNvPr id="69" name="Group 69"/>
          <p:cNvGrpSpPr/>
          <p:nvPr/>
        </p:nvGrpSpPr>
        <p:grpSpPr>
          <a:xfrm>
            <a:off x="8494493" y="-1"/>
            <a:ext cx="649181" cy="5144628"/>
            <a:chOff x="0" y="0"/>
            <a:chExt cx="649180" cy="5144626"/>
          </a:xfrm>
        </p:grpSpPr>
        <p:sp>
          <p:nvSpPr>
            <p:cNvPr id="67" name="Shape 67"/>
            <p:cNvSpPr/>
            <p:nvPr/>
          </p:nvSpPr>
          <p:spPr>
            <a:xfrm flipH="1">
              <a:off x="0" y="0"/>
              <a:ext cx="649181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48849" y="1078"/>
              <a:ext cx="500332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70" name="Shape 70"/>
          <p:cNvSpPr/>
          <p:nvPr/>
        </p:nvSpPr>
        <p:spPr>
          <a:xfrm>
            <a:off x="0" y="4743449"/>
            <a:ext cx="9144000" cy="401101"/>
          </a:xfrm>
          <a:prstGeom prst="rect">
            <a:avLst/>
          </a:prstGeom>
          <a:solidFill>
            <a:srgbClr val="000000">
              <a:alpha val="14901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6E95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rgbClr val="5C6E95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5" name="Group 5"/>
          <p:cNvGrpSpPr/>
          <p:nvPr/>
        </p:nvGrpSpPr>
        <p:grpSpPr>
          <a:xfrm>
            <a:off x="0" y="-1079"/>
            <a:ext cx="649181" cy="5144628"/>
            <a:chOff x="0" y="0"/>
            <a:chExt cx="649180" cy="5144626"/>
          </a:xfrm>
        </p:grpSpPr>
        <p:sp>
          <p:nvSpPr>
            <p:cNvPr id="3" name="Shape 3"/>
            <p:cNvSpPr/>
            <p:nvPr/>
          </p:nvSpPr>
          <p:spPr>
            <a:xfrm>
              <a:off x="0" y="0"/>
              <a:ext cx="649181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" name="Shape 4"/>
            <p:cNvSpPr/>
            <p:nvPr/>
          </p:nvSpPr>
          <p:spPr>
            <a:xfrm>
              <a:off x="-1" y="1078"/>
              <a:ext cx="500332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494493" y="-1"/>
            <a:ext cx="649181" cy="5144628"/>
            <a:chOff x="0" y="0"/>
            <a:chExt cx="649180" cy="5144626"/>
          </a:xfrm>
        </p:grpSpPr>
        <p:sp>
          <p:nvSpPr>
            <p:cNvPr id="6" name="Shape 6"/>
            <p:cNvSpPr/>
            <p:nvPr/>
          </p:nvSpPr>
          <p:spPr>
            <a:xfrm flipH="1">
              <a:off x="0" y="0"/>
              <a:ext cx="649181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7" name="Shape 7"/>
            <p:cNvSpPr/>
            <p:nvPr/>
          </p:nvSpPr>
          <p:spPr>
            <a:xfrm flipH="1">
              <a:off x="148849" y="1078"/>
              <a:ext cx="500332" cy="51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303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6E95">
                <a:alpha val="980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9" name="Shape 9"/>
          <p:cNvSpPr/>
          <p:nvPr/>
        </p:nvSpPr>
        <p:spPr>
          <a:xfrm>
            <a:off x="0" y="4743449"/>
            <a:ext cx="9144000" cy="401101"/>
          </a:xfrm>
          <a:prstGeom prst="rect">
            <a:avLst/>
          </a:prstGeom>
          <a:solidFill>
            <a:srgbClr val="000000">
              <a:alpha val="14901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" name="Shape 10"/>
          <p:cNvSpPr/>
          <p:nvPr>
            <p:ph type="title"/>
          </p:nvPr>
        </p:nvSpPr>
        <p:spPr>
          <a:xfrm>
            <a:off x="457200" y="0"/>
            <a:ext cx="8229600" cy="1063378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 anchor="b"/>
          <a:lstStyle/>
          <a:p>
            <a:pPr lvl="0"/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/>
          <a:lstStyle/>
          <a:p>
            <a:pPr lvl="0"/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xfrm>
            <a:off x="8556790" y="4759975"/>
            <a:ext cx="548700" cy="373351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 anchor="ctr">
            <a:spAutoFit/>
          </a:bodyPr>
          <a:lstStyle>
            <a:lvl1pPr algn="r">
              <a:defRPr sz="13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spd="med" advClick="1"/>
  <p:txStyles>
    <p:titleStyle>
      <a:lvl1pPr>
        <a:defRPr sz="1400">
          <a:latin typeface="Arial"/>
          <a:ea typeface="Arial"/>
          <a:cs typeface="Arial"/>
          <a:sym typeface="Arial"/>
        </a:defRPr>
      </a:lvl1pPr>
      <a:lvl2pPr>
        <a:defRPr sz="1400">
          <a:latin typeface="Arial"/>
          <a:ea typeface="Arial"/>
          <a:cs typeface="Arial"/>
          <a:sym typeface="Arial"/>
        </a:defRPr>
      </a:lvl2pPr>
      <a:lvl3pPr>
        <a:defRPr sz="1400">
          <a:latin typeface="Arial"/>
          <a:ea typeface="Arial"/>
          <a:cs typeface="Arial"/>
          <a:sym typeface="Arial"/>
        </a:defRPr>
      </a:lvl3pPr>
      <a:lvl4pPr>
        <a:defRPr sz="1400">
          <a:latin typeface="Arial"/>
          <a:ea typeface="Arial"/>
          <a:cs typeface="Arial"/>
          <a:sym typeface="Arial"/>
        </a:defRPr>
      </a:lvl4pPr>
      <a:lvl5pPr>
        <a:defRPr sz="1400">
          <a:latin typeface="Arial"/>
          <a:ea typeface="Arial"/>
          <a:cs typeface="Arial"/>
          <a:sym typeface="Arial"/>
        </a:defRPr>
      </a:lvl5pPr>
      <a:lvl6pPr>
        <a:defRPr sz="1400">
          <a:latin typeface="Arial"/>
          <a:ea typeface="Arial"/>
          <a:cs typeface="Arial"/>
          <a:sym typeface="Arial"/>
        </a:defRPr>
      </a:lvl6pPr>
      <a:lvl7pPr>
        <a:defRPr sz="1400">
          <a:latin typeface="Arial"/>
          <a:ea typeface="Arial"/>
          <a:cs typeface="Arial"/>
          <a:sym typeface="Arial"/>
        </a:defRPr>
      </a:lvl7pPr>
      <a:lvl8pPr>
        <a:defRPr sz="1400">
          <a:latin typeface="Arial"/>
          <a:ea typeface="Arial"/>
          <a:cs typeface="Arial"/>
          <a:sym typeface="Arial"/>
        </a:defRPr>
      </a:lvl8pPr>
      <a:lvl9pPr>
        <a:defRPr sz="1400">
          <a:latin typeface="Arial"/>
          <a:ea typeface="Arial"/>
          <a:cs typeface="Arial"/>
          <a:sym typeface="Arial"/>
        </a:defRPr>
      </a:lvl9pPr>
    </p:titleStyle>
    <p:bodyStyle>
      <a:lvl1pPr>
        <a:defRPr sz="1400">
          <a:latin typeface="Arial"/>
          <a:ea typeface="Arial"/>
          <a:cs typeface="Arial"/>
          <a:sym typeface="Arial"/>
        </a:defRPr>
      </a:lvl1pPr>
      <a:lvl2pPr>
        <a:defRPr sz="1400">
          <a:latin typeface="Arial"/>
          <a:ea typeface="Arial"/>
          <a:cs typeface="Arial"/>
          <a:sym typeface="Arial"/>
        </a:defRPr>
      </a:lvl2pPr>
      <a:lvl3pPr>
        <a:defRPr sz="1400">
          <a:latin typeface="Arial"/>
          <a:ea typeface="Arial"/>
          <a:cs typeface="Arial"/>
          <a:sym typeface="Arial"/>
        </a:defRPr>
      </a:lvl3pPr>
      <a:lvl4pPr>
        <a:defRPr sz="1400">
          <a:latin typeface="Arial"/>
          <a:ea typeface="Arial"/>
          <a:cs typeface="Arial"/>
          <a:sym typeface="Arial"/>
        </a:defRPr>
      </a:lvl4pPr>
      <a:lvl5pPr>
        <a:defRPr sz="1400">
          <a:latin typeface="Arial"/>
          <a:ea typeface="Arial"/>
          <a:cs typeface="Arial"/>
          <a:sym typeface="Arial"/>
        </a:defRPr>
      </a:lvl5pPr>
      <a:lvl6pPr>
        <a:defRPr sz="1400">
          <a:latin typeface="Arial"/>
          <a:ea typeface="Arial"/>
          <a:cs typeface="Arial"/>
          <a:sym typeface="Arial"/>
        </a:defRPr>
      </a:lvl6pPr>
      <a:lvl7pPr>
        <a:defRPr sz="1400">
          <a:latin typeface="Arial"/>
          <a:ea typeface="Arial"/>
          <a:cs typeface="Arial"/>
          <a:sym typeface="Arial"/>
        </a:defRPr>
      </a:lvl7pPr>
      <a:lvl8pPr>
        <a:defRPr sz="1400">
          <a:latin typeface="Arial"/>
          <a:ea typeface="Arial"/>
          <a:cs typeface="Arial"/>
          <a:sym typeface="Arial"/>
        </a:defRPr>
      </a:lvl8pPr>
      <a:lvl9pPr>
        <a:defRPr sz="1400">
          <a:latin typeface="Arial"/>
          <a:ea typeface="Arial"/>
          <a:cs typeface="Arial"/>
          <a:sym typeface="Arial"/>
        </a:defRPr>
      </a:lvl9pPr>
    </p:bodyStyle>
    <p:otherStyle>
      <a:lvl1pPr algn="r">
        <a:defRPr sz="1300">
          <a:solidFill>
            <a:schemeClr val="tx1"/>
          </a:solidFill>
          <a:latin typeface="+mn-lt"/>
          <a:ea typeface="+mn-ea"/>
          <a:cs typeface="+mn-cs"/>
          <a:sym typeface="Trebuchet MS"/>
        </a:defRPr>
      </a:lvl1pPr>
      <a:lvl2pPr algn="r">
        <a:defRPr sz="1300">
          <a:solidFill>
            <a:schemeClr val="tx1"/>
          </a:solidFill>
          <a:latin typeface="+mn-lt"/>
          <a:ea typeface="+mn-ea"/>
          <a:cs typeface="+mn-cs"/>
          <a:sym typeface="Trebuchet MS"/>
        </a:defRPr>
      </a:lvl2pPr>
      <a:lvl3pPr algn="r">
        <a:defRPr sz="1300">
          <a:solidFill>
            <a:schemeClr val="tx1"/>
          </a:solidFill>
          <a:latin typeface="+mn-lt"/>
          <a:ea typeface="+mn-ea"/>
          <a:cs typeface="+mn-cs"/>
          <a:sym typeface="Trebuchet MS"/>
        </a:defRPr>
      </a:lvl3pPr>
      <a:lvl4pPr algn="r">
        <a:defRPr sz="1300">
          <a:solidFill>
            <a:schemeClr val="tx1"/>
          </a:solidFill>
          <a:latin typeface="+mn-lt"/>
          <a:ea typeface="+mn-ea"/>
          <a:cs typeface="+mn-cs"/>
          <a:sym typeface="Trebuchet MS"/>
        </a:defRPr>
      </a:lvl4pPr>
      <a:lvl5pPr algn="r">
        <a:defRPr sz="1300">
          <a:solidFill>
            <a:schemeClr val="tx1"/>
          </a:solidFill>
          <a:latin typeface="+mn-lt"/>
          <a:ea typeface="+mn-ea"/>
          <a:cs typeface="+mn-cs"/>
          <a:sym typeface="Trebuchet MS"/>
        </a:defRPr>
      </a:lvl5pPr>
      <a:lvl6pPr algn="r">
        <a:defRPr sz="1300">
          <a:solidFill>
            <a:schemeClr val="tx1"/>
          </a:solidFill>
          <a:latin typeface="+mn-lt"/>
          <a:ea typeface="+mn-ea"/>
          <a:cs typeface="+mn-cs"/>
          <a:sym typeface="Trebuchet MS"/>
        </a:defRPr>
      </a:lvl6pPr>
      <a:lvl7pPr algn="r">
        <a:defRPr sz="1300">
          <a:solidFill>
            <a:schemeClr val="tx1"/>
          </a:solidFill>
          <a:latin typeface="+mn-lt"/>
          <a:ea typeface="+mn-ea"/>
          <a:cs typeface="+mn-cs"/>
          <a:sym typeface="Trebuchet MS"/>
        </a:defRPr>
      </a:lvl7pPr>
      <a:lvl8pPr algn="r">
        <a:defRPr sz="1300">
          <a:solidFill>
            <a:schemeClr val="tx1"/>
          </a:solidFill>
          <a:latin typeface="+mn-lt"/>
          <a:ea typeface="+mn-ea"/>
          <a:cs typeface="+mn-cs"/>
          <a:sym typeface="Trebuchet MS"/>
        </a:defRPr>
      </a:lvl8pPr>
      <a:lvl9pPr algn="r">
        <a:defRPr sz="1300">
          <a:solidFill>
            <a:schemeClr val="tx1"/>
          </a:solidFill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685800" y="1568184"/>
            <a:ext cx="7772400" cy="1238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ctr">
              <a:defRPr sz="48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CC0000"/>
                </a:solidFill>
              </a:rPr>
              <a:t>Classification Notes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685800" y="2914649"/>
            <a:ext cx="7772400" cy="6585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defRPr sz="2400">
                <a:solidFill>
                  <a:srgbClr val="ACB4C2"/>
                </a:solidFill>
              </a:defRPr>
            </a:p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idx="1"/>
          </p:nvPr>
        </p:nvSpPr>
        <p:spPr>
          <a:xfrm>
            <a:off x="457200" y="593475"/>
            <a:ext cx="8229600" cy="4332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Taxonomy: science of classifying organisms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endParaRPr sz="3000">
              <a:solidFill>
                <a:srgbClr val="FFFFFF"/>
              </a:solidFill>
            </a:endParaRPr>
          </a:p>
          <a:p>
            <a:pPr lvl="0"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Binomial Nomenclature:two word naming system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</a:t>
            </a:r>
            <a:r>
              <a:rPr i="1"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Genus Species </a:t>
            </a:r>
            <a:endParaRPr i="1"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</a:t>
            </a:r>
            <a:r>
              <a:rPr i="1"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Homo Sapiens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body" idx="1"/>
          </p:nvPr>
        </p:nvSpPr>
        <p:spPr>
          <a:xfrm>
            <a:off x="457200" y="239474"/>
            <a:ext cx="8229600" cy="4686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“System” used for naming organisms: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681789" indent="-300789">
              <a:buSzPct val="100000"/>
              <a:buChar char="•"/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Kingdom (smallest # =  only 6)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681789" indent="-300789">
              <a:buSzPct val="100000"/>
              <a:buChar char="•"/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Phylum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681789" indent="-300789">
              <a:buSzPct val="100000"/>
              <a:buChar char="•"/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681789" indent="-300789">
              <a:buSzPct val="100000"/>
              <a:buChar char="•"/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Order 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681789" indent="-300789">
              <a:buSzPct val="100000"/>
              <a:buChar char="•"/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Family 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681789" indent="-300789">
              <a:buSzPct val="100000"/>
              <a:buChar char="•"/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Genus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681789" indent="-300789">
              <a:buSzPct val="100000"/>
              <a:buChar char="•"/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Species (largest # ~8.7 million)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457200" y="216403"/>
            <a:ext cx="8229600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defTabSz="731520">
              <a:defRPr sz="1800"/>
            </a:pPr>
            <a:r>
              <a: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 I remember this?! 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defTabSz="731520">
              <a:defRPr sz="1800"/>
            </a:pPr>
            <a:r>
              <a: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ways. Pick what one you like.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ing 			</a:t>
            </a: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eeping 		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hillip		</a:t>
            </a: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recious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 		</a:t>
            </a: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reatures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 			</a:t>
            </a: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rganized 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rom			</a:t>
            </a: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ermany		</a:t>
            </a: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rumpy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wimming 		</a:t>
            </a:r>
            <a:r>
              <a:rPr sz="3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tudents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Example: (No need to write down)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indent="457200">
              <a:defRPr sz="1800"/>
            </a:pPr>
            <a:r>
              <a:rPr sz="1400">
                <a:solidFill>
                  <a:srgbClr val="FFFFFF"/>
                </a:solidFill>
              </a:rPr>
              <a:t>	</a:t>
            </a:r>
            <a:r>
              <a:rPr sz="24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Humans</a:t>
            </a:r>
            <a:r>
              <a: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vs. 	</a:t>
            </a:r>
            <a:r>
              <a:rPr sz="24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Chimpanzee</a:t>
            </a:r>
            <a:r>
              <a: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K:	Animalia				Animalia	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P:	Chordata				Chordata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C:	Mammalia				Mammalia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O:	Primate				Primate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F:	Hominidae				Hominidae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i="1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G:	Homo					Pan</a:t>
            </a:r>
            <a:endParaRPr i="1"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i="1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S:	Sapiens				Troglodytes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4. Kingdoms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Aristotle (300 BC) to 1900’s 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914400" indent="-4191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Plants and Animals 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Present day (6 kingdoms)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8" marL="419100" indent="-4191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Animalia, Plantae, Fungi, Protista, Archaeabacteria, Eubacteria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u="sng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a. Cell type:</a:t>
            </a:r>
            <a:endParaRPr u="sng">
              <a:solidFill>
                <a:srgbClr val="FFFFFF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1012371" indent="-440871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Prokaryote or Eukaryote: </a:t>
            </a: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1012371" indent="-440871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Major difference = Eukaryotes have membrane enclosed nucleus; Prokaryotes DO NOT</a:t>
            </a: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u="sng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b.  Body Organization:</a:t>
            </a:r>
            <a:endParaRPr u="sng">
              <a:solidFill>
                <a:srgbClr val="FFFFFF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1012371" indent="-440871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Unicellular vs. Multicellular</a:t>
            </a: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u="sng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c. Nutrition/Obtains Energy:</a:t>
            </a:r>
            <a:endParaRPr u="sng">
              <a:solidFill>
                <a:srgbClr val="FFFFFF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1012371" indent="-440871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Autotroph vs. Heterotroph</a:t>
            </a: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u="sng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d. Methods of Reproduction:</a:t>
            </a:r>
            <a:endParaRPr u="sng">
              <a:solidFill>
                <a:srgbClr val="FFFFFF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1012371" indent="-440871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Sexual vs. Asexual</a:t>
            </a:r>
          </a:p>
        </p:txBody>
      </p:sp>
      <p:sp>
        <p:nvSpPr>
          <p:cNvPr id="92" name="Shape 92"/>
          <p:cNvSpPr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FFFFFF"/>
                </a:solidFill>
              </a:rPr>
              <a:t>5. Major Characteristics of Living Things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67E50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667E5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67E50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667E5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