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5143500"/>
  <p:notesSz cx="6858000" cy="9144000"/>
  <p:defaultTextStyle>
    <a:lvl1pPr>
      <a:defRPr sz="1400">
        <a:latin typeface="Arial"/>
        <a:ea typeface="Arial"/>
        <a:cs typeface="Arial"/>
        <a:sym typeface="Arial"/>
      </a:defRPr>
    </a:lvl1pPr>
    <a:lvl2pPr>
      <a:defRPr sz="1400">
        <a:latin typeface="Arial"/>
        <a:ea typeface="Arial"/>
        <a:cs typeface="Arial"/>
        <a:sym typeface="Arial"/>
      </a:defRPr>
    </a:lvl2pPr>
    <a:lvl3pPr>
      <a:defRPr sz="1400">
        <a:latin typeface="Arial"/>
        <a:ea typeface="Arial"/>
        <a:cs typeface="Arial"/>
        <a:sym typeface="Arial"/>
      </a:defRPr>
    </a:lvl3pPr>
    <a:lvl4pPr>
      <a:defRPr sz="1400">
        <a:latin typeface="Arial"/>
        <a:ea typeface="Arial"/>
        <a:cs typeface="Arial"/>
        <a:sym typeface="Arial"/>
      </a:defRPr>
    </a:lvl4pPr>
    <a:lvl5pPr>
      <a:defRPr sz="1400">
        <a:latin typeface="Arial"/>
        <a:ea typeface="Arial"/>
        <a:cs typeface="Arial"/>
        <a:sym typeface="Arial"/>
      </a:defRPr>
    </a:lvl5pPr>
    <a:lvl6pPr>
      <a:defRPr sz="1400">
        <a:latin typeface="Arial"/>
        <a:ea typeface="Arial"/>
        <a:cs typeface="Arial"/>
        <a:sym typeface="Arial"/>
      </a:defRPr>
    </a:lvl6pPr>
    <a:lvl7pPr>
      <a:defRPr sz="1400">
        <a:latin typeface="Arial"/>
        <a:ea typeface="Arial"/>
        <a:cs typeface="Arial"/>
        <a:sym typeface="Arial"/>
      </a:defRPr>
    </a:lvl7pPr>
    <a:lvl8pPr>
      <a:defRPr sz="1400">
        <a:latin typeface="Arial"/>
        <a:ea typeface="Arial"/>
        <a:cs typeface="Arial"/>
        <a:sym typeface="Arial"/>
      </a:defRPr>
    </a:lvl8pPr>
    <a:lvl9pPr>
      <a:defRPr sz="1400"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12700" cap="flat">
              <a:solidFill>
                <a:srgbClr val="EFEDE2"/>
              </a:solidFill>
              <a:prstDash val="solid"/>
              <a:bevel/>
            </a:ln>
          </a:top>
          <a:bottom>
            <a:ln w="127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12700" cap="flat">
              <a:solidFill>
                <a:srgbClr val="EFEDE2"/>
              </a:solidFill>
              <a:prstDash val="solid"/>
              <a:bevel/>
            </a:ln>
          </a:top>
          <a:bottom>
            <a:ln w="127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38100" cap="flat">
              <a:solidFill>
                <a:srgbClr val="EFEDE2"/>
              </a:solidFill>
              <a:prstDash val="solid"/>
              <a:bevel/>
            </a:ln>
          </a:top>
          <a:bottom>
            <a:ln w="127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12700" cap="flat">
              <a:solidFill>
                <a:srgbClr val="EFEDE2"/>
              </a:solidFill>
              <a:prstDash val="solid"/>
              <a:bevel/>
            </a:ln>
          </a:top>
          <a:bottom>
            <a:ln w="381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12700" cap="flat">
              <a:solidFill>
                <a:srgbClr val="EFEDE2"/>
              </a:solidFill>
              <a:prstDash val="solid"/>
              <a:bevel/>
            </a:ln>
          </a:top>
          <a:bottom>
            <a:ln w="127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>
            <a:srgbClr val="D8E3D1"/>
          </a:solidFill>
        </a:fill>
      </a:tcStyle>
    </a:wholeTbl>
    <a:band2H>
      <a:tcTxStyle b="def" i="def"/>
      <a:tcStyle>
        <a:tcBdr/>
        <a:fill>
          <a:solidFill>
            <a:srgbClr val="EDF2E9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12700" cap="flat">
              <a:solidFill>
                <a:srgbClr val="EFEDE2"/>
              </a:solidFill>
              <a:prstDash val="solid"/>
              <a:bevel/>
            </a:ln>
          </a:top>
          <a:bottom>
            <a:ln w="127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>
            <a:srgbClr val="86B060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38100" cap="flat">
              <a:solidFill>
                <a:srgbClr val="EFEDE2"/>
              </a:solidFill>
              <a:prstDash val="solid"/>
              <a:bevel/>
            </a:ln>
          </a:top>
          <a:bottom>
            <a:ln w="127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>
            <a:srgbClr val="86B06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12700" cap="flat">
              <a:solidFill>
                <a:srgbClr val="EFEDE2"/>
              </a:solidFill>
              <a:prstDash val="solid"/>
              <a:bevel/>
            </a:ln>
          </a:top>
          <a:bottom>
            <a:ln w="381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>
            <a:srgbClr val="86B060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12700" cap="flat">
              <a:solidFill>
                <a:srgbClr val="EFEDE2"/>
              </a:solidFill>
              <a:prstDash val="solid"/>
              <a:bevel/>
            </a:ln>
          </a:top>
          <a:bottom>
            <a:ln w="127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>
            <a:srgbClr val="DCDACF"/>
          </a:solidFill>
        </a:fill>
      </a:tcStyle>
    </a:wholeTbl>
    <a:band2H>
      <a:tcTxStyle b="def" i="def"/>
      <a:tcStyle>
        <a:tcBdr/>
        <a:fill>
          <a:solidFill>
            <a:srgbClr val="EEEDE9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12700" cap="flat">
              <a:solidFill>
                <a:srgbClr val="EFEDE2"/>
              </a:solidFill>
              <a:prstDash val="solid"/>
              <a:bevel/>
            </a:ln>
          </a:top>
          <a:bottom>
            <a:ln w="127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>
            <a:srgbClr val="968B52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38100" cap="flat">
              <a:solidFill>
                <a:srgbClr val="EFEDE2"/>
              </a:solidFill>
              <a:prstDash val="solid"/>
              <a:bevel/>
            </a:ln>
          </a:top>
          <a:bottom>
            <a:ln w="127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>
            <a:srgbClr val="968B52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12700" cap="flat">
              <a:solidFill>
                <a:srgbClr val="EFEDE2"/>
              </a:solidFill>
              <a:prstDash val="solid"/>
              <a:bevel/>
            </a:ln>
          </a:top>
          <a:bottom>
            <a:ln w="381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>
            <a:srgbClr val="968B52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EFEDE2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DE2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12700" cap="flat">
              <a:solidFill>
                <a:srgbClr val="EFEDE2"/>
              </a:solidFill>
              <a:prstDash val="solid"/>
              <a:bevel/>
            </a:ln>
          </a:top>
          <a:bottom>
            <a:ln w="127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12700" cap="flat">
              <a:solidFill>
                <a:srgbClr val="EFEDE2"/>
              </a:solidFill>
              <a:prstDash val="solid"/>
              <a:bevel/>
            </a:ln>
          </a:top>
          <a:bottom>
            <a:ln w="127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38100" cap="flat">
              <a:solidFill>
                <a:srgbClr val="EFEDE2"/>
              </a:solidFill>
              <a:prstDash val="solid"/>
              <a:bevel/>
            </a:ln>
          </a:top>
          <a:bottom>
            <a:ln w="127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EFEDE2"/>
      </a:tcTxStyle>
      <a:tcStyle>
        <a:tcBdr>
          <a:left>
            <a:ln w="12700" cap="flat">
              <a:solidFill>
                <a:srgbClr val="EFEDE2"/>
              </a:solidFill>
              <a:prstDash val="solid"/>
              <a:bevel/>
            </a:ln>
          </a:left>
          <a:right>
            <a:ln w="12700" cap="flat">
              <a:solidFill>
                <a:srgbClr val="EFEDE2"/>
              </a:solidFill>
              <a:prstDash val="solid"/>
              <a:bevel/>
            </a:ln>
          </a:right>
          <a:top>
            <a:ln w="12700" cap="flat">
              <a:solidFill>
                <a:srgbClr val="EFEDE2"/>
              </a:solidFill>
              <a:prstDash val="solid"/>
              <a:bevel/>
            </a:ln>
          </a:top>
          <a:bottom>
            <a:ln w="38100" cap="flat">
              <a:solidFill>
                <a:srgbClr val="EFEDE2"/>
              </a:solidFill>
              <a:prstDash val="solid"/>
              <a:bevel/>
            </a:ln>
          </a:bottom>
          <a:insideH>
            <a:ln w="12700" cap="flat">
              <a:solidFill>
                <a:srgbClr val="EFEDE2"/>
              </a:solidFill>
              <a:prstDash val="solid"/>
              <a:bevel/>
            </a:ln>
          </a:insideH>
          <a:insideV>
            <a:ln w="12700" cap="flat">
              <a:solidFill>
                <a:srgbClr val="EFEDE2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42" name="Shape 2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" name="Group 86"/>
          <p:cNvGrpSpPr/>
          <p:nvPr/>
        </p:nvGrpSpPr>
        <p:grpSpPr>
          <a:xfrm>
            <a:off x="33866" y="-70"/>
            <a:ext cx="3409814" cy="2107678"/>
            <a:chOff x="0" y="0"/>
            <a:chExt cx="3409812" cy="2107677"/>
          </a:xfrm>
        </p:grpSpPr>
        <p:sp>
          <p:nvSpPr>
            <p:cNvPr id="61" name="Shape 61"/>
            <p:cNvSpPr/>
            <p:nvPr/>
          </p:nvSpPr>
          <p:spPr>
            <a:xfrm>
              <a:off x="-1" y="183036"/>
              <a:ext cx="32511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62" name="Shape 62"/>
            <p:cNvSpPr/>
            <p:nvPr/>
          </p:nvSpPr>
          <p:spPr>
            <a:xfrm flipV="1">
              <a:off x="190172" y="3027"/>
              <a:ext cx="1501" cy="21046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63" name="Shape 63"/>
            <p:cNvSpPr/>
            <p:nvPr/>
          </p:nvSpPr>
          <p:spPr>
            <a:xfrm>
              <a:off x="-1" y="354487"/>
              <a:ext cx="26670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64" name="Shape 64"/>
            <p:cNvSpPr/>
            <p:nvPr/>
          </p:nvSpPr>
          <p:spPr>
            <a:xfrm>
              <a:off x="-1" y="525937"/>
              <a:ext cx="21675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65" name="Shape 65"/>
            <p:cNvSpPr/>
            <p:nvPr/>
          </p:nvSpPr>
          <p:spPr>
            <a:xfrm>
              <a:off x="-1" y="697386"/>
              <a:ext cx="18627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66" name="Shape 66"/>
            <p:cNvSpPr/>
            <p:nvPr/>
          </p:nvSpPr>
          <p:spPr>
            <a:xfrm>
              <a:off x="0" y="868836"/>
              <a:ext cx="1490099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67" name="Shape 67"/>
            <p:cNvSpPr/>
            <p:nvPr/>
          </p:nvSpPr>
          <p:spPr>
            <a:xfrm>
              <a:off x="-1" y="1040286"/>
              <a:ext cx="12192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68" name="Shape 68"/>
            <p:cNvSpPr/>
            <p:nvPr/>
          </p:nvSpPr>
          <p:spPr>
            <a:xfrm>
              <a:off x="-1" y="1211736"/>
              <a:ext cx="9906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69" name="Shape 69"/>
            <p:cNvSpPr/>
            <p:nvPr/>
          </p:nvSpPr>
          <p:spPr>
            <a:xfrm>
              <a:off x="-1" y="1383186"/>
              <a:ext cx="7452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70" name="Shape 70"/>
            <p:cNvSpPr/>
            <p:nvPr/>
          </p:nvSpPr>
          <p:spPr>
            <a:xfrm>
              <a:off x="-1" y="1554636"/>
              <a:ext cx="5334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71" name="Shape 71"/>
            <p:cNvSpPr/>
            <p:nvPr/>
          </p:nvSpPr>
          <p:spPr>
            <a:xfrm>
              <a:off x="-1" y="1726087"/>
              <a:ext cx="2625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72" name="Shape 72"/>
            <p:cNvSpPr/>
            <p:nvPr/>
          </p:nvSpPr>
          <p:spPr>
            <a:xfrm flipV="1">
              <a:off x="419188" y="2379"/>
              <a:ext cx="1501" cy="18513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73" name="Shape 73"/>
            <p:cNvSpPr/>
            <p:nvPr/>
          </p:nvSpPr>
          <p:spPr>
            <a:xfrm flipV="1">
              <a:off x="650587" y="3551"/>
              <a:ext cx="1501" cy="151357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74" name="Shape 74"/>
            <p:cNvSpPr/>
            <p:nvPr/>
          </p:nvSpPr>
          <p:spPr>
            <a:xfrm flipV="1">
              <a:off x="880396" y="3625"/>
              <a:ext cx="1501" cy="13230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75" name="Shape 75"/>
            <p:cNvSpPr/>
            <p:nvPr/>
          </p:nvSpPr>
          <p:spPr>
            <a:xfrm flipV="1">
              <a:off x="1110207" y="3600"/>
              <a:ext cx="1501" cy="117697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76" name="Shape 76"/>
            <p:cNvSpPr/>
            <p:nvPr/>
          </p:nvSpPr>
          <p:spPr>
            <a:xfrm flipV="1">
              <a:off x="1340016" y="3549"/>
              <a:ext cx="1501" cy="105637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77" name="Shape 77"/>
            <p:cNvSpPr/>
            <p:nvPr/>
          </p:nvSpPr>
          <p:spPr>
            <a:xfrm flipV="1">
              <a:off x="1569828" y="3651"/>
              <a:ext cx="1501" cy="8975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78" name="Shape 78"/>
            <p:cNvSpPr/>
            <p:nvPr/>
          </p:nvSpPr>
          <p:spPr>
            <a:xfrm flipV="1">
              <a:off x="1799636" y="3651"/>
              <a:ext cx="1501" cy="7832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79" name="Shape 79"/>
            <p:cNvSpPr/>
            <p:nvPr/>
          </p:nvSpPr>
          <p:spPr>
            <a:xfrm flipV="1">
              <a:off x="2029447" y="175"/>
              <a:ext cx="1501" cy="6597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80" name="Shape 80"/>
            <p:cNvSpPr/>
            <p:nvPr/>
          </p:nvSpPr>
          <p:spPr>
            <a:xfrm flipV="1">
              <a:off x="2259257" y="100"/>
              <a:ext cx="1501" cy="56452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81" name="Shape 81"/>
            <p:cNvSpPr/>
            <p:nvPr/>
          </p:nvSpPr>
          <p:spPr>
            <a:xfrm flipV="1">
              <a:off x="2489065" y="0"/>
              <a:ext cx="1501" cy="437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82" name="Shape 82"/>
            <p:cNvSpPr/>
            <p:nvPr/>
          </p:nvSpPr>
          <p:spPr>
            <a:xfrm flipV="1">
              <a:off x="2718877" y="24"/>
              <a:ext cx="1501" cy="29790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83" name="Shape 83"/>
            <p:cNvSpPr/>
            <p:nvPr/>
          </p:nvSpPr>
          <p:spPr>
            <a:xfrm flipV="1">
              <a:off x="2948687" y="101"/>
              <a:ext cx="1501" cy="221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84" name="Shape 84"/>
            <p:cNvSpPr/>
            <p:nvPr/>
          </p:nvSpPr>
          <p:spPr>
            <a:xfrm flipV="1">
              <a:off x="3179291" y="676"/>
              <a:ext cx="1501" cy="1512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85" name="Shape 85"/>
            <p:cNvSpPr/>
            <p:nvPr/>
          </p:nvSpPr>
          <p:spPr>
            <a:xfrm flipV="1">
              <a:off x="3408312" y="24"/>
              <a:ext cx="1501" cy="1264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grpSp>
        <p:nvGrpSpPr>
          <p:cNvPr id="112" name="Group 112"/>
          <p:cNvGrpSpPr/>
          <p:nvPr/>
        </p:nvGrpSpPr>
        <p:grpSpPr>
          <a:xfrm>
            <a:off x="5734186" y="3035892"/>
            <a:ext cx="3409813" cy="2107678"/>
            <a:chOff x="0" y="0"/>
            <a:chExt cx="3409812" cy="2107677"/>
          </a:xfrm>
        </p:grpSpPr>
        <p:sp>
          <p:nvSpPr>
            <p:cNvPr id="87" name="Shape 87"/>
            <p:cNvSpPr/>
            <p:nvPr/>
          </p:nvSpPr>
          <p:spPr>
            <a:xfrm flipH="1" flipV="1">
              <a:off x="158713" y="1923517"/>
              <a:ext cx="32511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88" name="Shape 88"/>
            <p:cNvSpPr/>
            <p:nvPr/>
          </p:nvSpPr>
          <p:spPr>
            <a:xfrm flipH="1">
              <a:off x="3218139" y="0"/>
              <a:ext cx="1501" cy="21046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89" name="Shape 89"/>
            <p:cNvSpPr/>
            <p:nvPr/>
          </p:nvSpPr>
          <p:spPr>
            <a:xfrm flipH="1" flipV="1">
              <a:off x="742813" y="1752066"/>
              <a:ext cx="26670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90" name="Shape 90"/>
            <p:cNvSpPr/>
            <p:nvPr/>
          </p:nvSpPr>
          <p:spPr>
            <a:xfrm flipH="1" flipV="1">
              <a:off x="1242312" y="1580616"/>
              <a:ext cx="21675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91" name="Shape 91"/>
            <p:cNvSpPr/>
            <p:nvPr/>
          </p:nvSpPr>
          <p:spPr>
            <a:xfrm flipH="1" flipV="1">
              <a:off x="1547113" y="1409167"/>
              <a:ext cx="18627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92" name="Shape 92"/>
            <p:cNvSpPr/>
            <p:nvPr/>
          </p:nvSpPr>
          <p:spPr>
            <a:xfrm flipH="1" flipV="1">
              <a:off x="1919713" y="1237717"/>
              <a:ext cx="14901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93" name="Shape 93"/>
            <p:cNvSpPr/>
            <p:nvPr/>
          </p:nvSpPr>
          <p:spPr>
            <a:xfrm flipH="1" flipV="1">
              <a:off x="2190613" y="1066267"/>
              <a:ext cx="12192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94" name="Shape 94"/>
            <p:cNvSpPr/>
            <p:nvPr/>
          </p:nvSpPr>
          <p:spPr>
            <a:xfrm flipH="1" flipV="1">
              <a:off x="2419213" y="894817"/>
              <a:ext cx="9906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95" name="Shape 95"/>
            <p:cNvSpPr/>
            <p:nvPr/>
          </p:nvSpPr>
          <p:spPr>
            <a:xfrm flipH="1" flipV="1">
              <a:off x="2664612" y="723367"/>
              <a:ext cx="7452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96" name="Shape 96"/>
            <p:cNvSpPr/>
            <p:nvPr/>
          </p:nvSpPr>
          <p:spPr>
            <a:xfrm flipH="1" flipV="1">
              <a:off x="2876413" y="551917"/>
              <a:ext cx="5334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97" name="Shape 97"/>
            <p:cNvSpPr/>
            <p:nvPr/>
          </p:nvSpPr>
          <p:spPr>
            <a:xfrm flipH="1" flipV="1">
              <a:off x="3147313" y="380466"/>
              <a:ext cx="2625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98" name="Shape 98"/>
            <p:cNvSpPr/>
            <p:nvPr/>
          </p:nvSpPr>
          <p:spPr>
            <a:xfrm flipH="1">
              <a:off x="2989123" y="253999"/>
              <a:ext cx="1501" cy="18513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99" name="Shape 99"/>
            <p:cNvSpPr/>
            <p:nvPr/>
          </p:nvSpPr>
          <p:spPr>
            <a:xfrm flipH="1">
              <a:off x="2757724" y="590552"/>
              <a:ext cx="1501" cy="151357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00" name="Shape 100"/>
            <p:cNvSpPr/>
            <p:nvPr/>
          </p:nvSpPr>
          <p:spPr>
            <a:xfrm flipH="1">
              <a:off x="2527915" y="781053"/>
              <a:ext cx="1501" cy="13230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01" name="Shape 101"/>
            <p:cNvSpPr/>
            <p:nvPr/>
          </p:nvSpPr>
          <p:spPr>
            <a:xfrm flipH="1">
              <a:off x="2298105" y="927102"/>
              <a:ext cx="1501" cy="117697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2068296" y="1047753"/>
              <a:ext cx="1501" cy="105637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03" name="Shape 103"/>
            <p:cNvSpPr/>
            <p:nvPr/>
          </p:nvSpPr>
          <p:spPr>
            <a:xfrm flipH="1">
              <a:off x="1838484" y="1206501"/>
              <a:ext cx="1501" cy="8975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04" name="Shape 104"/>
            <p:cNvSpPr/>
            <p:nvPr/>
          </p:nvSpPr>
          <p:spPr>
            <a:xfrm flipH="1">
              <a:off x="1608676" y="1320801"/>
              <a:ext cx="1501" cy="7832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05" name="Shape 105"/>
            <p:cNvSpPr/>
            <p:nvPr/>
          </p:nvSpPr>
          <p:spPr>
            <a:xfrm flipH="1">
              <a:off x="1378864" y="1447803"/>
              <a:ext cx="1501" cy="6597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06" name="Shape 106"/>
            <p:cNvSpPr/>
            <p:nvPr/>
          </p:nvSpPr>
          <p:spPr>
            <a:xfrm flipH="1">
              <a:off x="1149055" y="1543052"/>
              <a:ext cx="1501" cy="56452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07" name="Shape 107"/>
            <p:cNvSpPr/>
            <p:nvPr/>
          </p:nvSpPr>
          <p:spPr>
            <a:xfrm flipH="1">
              <a:off x="919246" y="1670053"/>
              <a:ext cx="1501" cy="437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08" name="Shape 108"/>
            <p:cNvSpPr/>
            <p:nvPr/>
          </p:nvSpPr>
          <p:spPr>
            <a:xfrm flipH="1">
              <a:off x="689435" y="1809753"/>
              <a:ext cx="1501" cy="29790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09" name="Shape 109"/>
            <p:cNvSpPr/>
            <p:nvPr/>
          </p:nvSpPr>
          <p:spPr>
            <a:xfrm flipH="1">
              <a:off x="459624" y="1885952"/>
              <a:ext cx="1501" cy="221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229020" y="1955802"/>
              <a:ext cx="1501" cy="1512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11" name="Shape 111"/>
            <p:cNvSpPr/>
            <p:nvPr/>
          </p:nvSpPr>
          <p:spPr>
            <a:xfrm flipH="1">
              <a:off x="-1" y="1981203"/>
              <a:ext cx="1502" cy="1264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grpSp>
        <p:nvGrpSpPr>
          <p:cNvPr id="115" name="Group 115"/>
          <p:cNvGrpSpPr/>
          <p:nvPr/>
        </p:nvGrpSpPr>
        <p:grpSpPr>
          <a:xfrm>
            <a:off x="-11" y="1000670"/>
            <a:ext cx="7314320" cy="3087225"/>
            <a:chOff x="0" y="0"/>
            <a:chExt cx="7314319" cy="3087223"/>
          </a:xfrm>
        </p:grpSpPr>
        <p:sp>
          <p:nvSpPr>
            <p:cNvPr id="113" name="Shape 113"/>
            <p:cNvSpPr/>
            <p:nvPr/>
          </p:nvSpPr>
          <p:spPr>
            <a:xfrm flipH="1">
              <a:off x="0" y="0"/>
              <a:ext cx="187801" cy="3087224"/>
            </a:xfrm>
            <a:prstGeom prst="rect">
              <a:avLst/>
            </a:prstGeom>
            <a:solidFill>
              <a:srgbClr val="AB010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187820" y="0"/>
              <a:ext cx="7126500" cy="3087224"/>
            </a:xfrm>
            <a:prstGeom prst="rect">
              <a:avLst/>
            </a:prstGeom>
            <a:solidFill>
              <a:srgbClr val="0F243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116" name="Shape 116"/>
          <p:cNvSpPr/>
          <p:nvPr>
            <p:ph type="title"/>
          </p:nvPr>
        </p:nvSpPr>
        <p:spPr>
          <a:xfrm>
            <a:off x="685800" y="1699932"/>
            <a:ext cx="6400799" cy="10005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685800" y="2700338"/>
            <a:ext cx="6400799" cy="675300"/>
          </a:xfrm>
          <a:prstGeom prst="rect">
            <a:avLst/>
          </a:prstGeom>
        </p:spPr>
        <p:txBody>
          <a:bodyPr/>
          <a:lstStyle/>
          <a:p>
            <a:pPr lvl="0">
              <a:defRPr sz="2400">
                <a:solidFill>
                  <a:srgbClr val="EFEDE2"/>
                </a:solidFill>
              </a:defRPr>
            </a:pPr>
          </a:p>
        </p:txBody>
      </p:sp>
      <p:sp>
        <p:nvSpPr>
          <p:cNvPr id="118" name="Shape 1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1" name="Shape 1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2" name="Shape 1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body" idx="1"/>
          </p:nvPr>
        </p:nvSpPr>
        <p:spPr>
          <a:xfrm>
            <a:off x="456245" y="1278513"/>
            <a:ext cx="4038599" cy="3864987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5" name="Shape 1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6" name="Shape 1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29" name="Shape 1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Group 156"/>
          <p:cNvGrpSpPr/>
          <p:nvPr/>
        </p:nvGrpSpPr>
        <p:grpSpPr>
          <a:xfrm>
            <a:off x="33866" y="-70"/>
            <a:ext cx="3409814" cy="2107678"/>
            <a:chOff x="0" y="0"/>
            <a:chExt cx="3409812" cy="2107677"/>
          </a:xfrm>
        </p:grpSpPr>
        <p:sp>
          <p:nvSpPr>
            <p:cNvPr id="131" name="Shape 131"/>
            <p:cNvSpPr/>
            <p:nvPr/>
          </p:nvSpPr>
          <p:spPr>
            <a:xfrm>
              <a:off x="-1" y="183036"/>
              <a:ext cx="32511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2" name="Shape 132"/>
            <p:cNvSpPr/>
            <p:nvPr/>
          </p:nvSpPr>
          <p:spPr>
            <a:xfrm flipV="1">
              <a:off x="190172" y="3027"/>
              <a:ext cx="1501" cy="21046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3" name="Shape 133"/>
            <p:cNvSpPr/>
            <p:nvPr/>
          </p:nvSpPr>
          <p:spPr>
            <a:xfrm>
              <a:off x="-1" y="354487"/>
              <a:ext cx="26670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4" name="Shape 134"/>
            <p:cNvSpPr/>
            <p:nvPr/>
          </p:nvSpPr>
          <p:spPr>
            <a:xfrm>
              <a:off x="-1" y="525937"/>
              <a:ext cx="21675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5" name="Shape 135"/>
            <p:cNvSpPr/>
            <p:nvPr/>
          </p:nvSpPr>
          <p:spPr>
            <a:xfrm>
              <a:off x="-1" y="697386"/>
              <a:ext cx="18627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6" name="Shape 136"/>
            <p:cNvSpPr/>
            <p:nvPr/>
          </p:nvSpPr>
          <p:spPr>
            <a:xfrm>
              <a:off x="0" y="868836"/>
              <a:ext cx="1490099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7" name="Shape 137"/>
            <p:cNvSpPr/>
            <p:nvPr/>
          </p:nvSpPr>
          <p:spPr>
            <a:xfrm>
              <a:off x="-1" y="1040286"/>
              <a:ext cx="12192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8" name="Shape 138"/>
            <p:cNvSpPr/>
            <p:nvPr/>
          </p:nvSpPr>
          <p:spPr>
            <a:xfrm>
              <a:off x="-1" y="1211736"/>
              <a:ext cx="9906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9" name="Shape 139"/>
            <p:cNvSpPr/>
            <p:nvPr/>
          </p:nvSpPr>
          <p:spPr>
            <a:xfrm>
              <a:off x="-1" y="1383186"/>
              <a:ext cx="7452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0" name="Shape 140"/>
            <p:cNvSpPr/>
            <p:nvPr/>
          </p:nvSpPr>
          <p:spPr>
            <a:xfrm>
              <a:off x="-1" y="1554636"/>
              <a:ext cx="5334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1" name="Shape 141"/>
            <p:cNvSpPr/>
            <p:nvPr/>
          </p:nvSpPr>
          <p:spPr>
            <a:xfrm>
              <a:off x="-1" y="1726087"/>
              <a:ext cx="2625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2" name="Shape 142"/>
            <p:cNvSpPr/>
            <p:nvPr/>
          </p:nvSpPr>
          <p:spPr>
            <a:xfrm flipV="1">
              <a:off x="419188" y="2379"/>
              <a:ext cx="1501" cy="18513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 flipV="1">
              <a:off x="650587" y="3551"/>
              <a:ext cx="1501" cy="151357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4" name="Shape 144"/>
            <p:cNvSpPr/>
            <p:nvPr/>
          </p:nvSpPr>
          <p:spPr>
            <a:xfrm flipV="1">
              <a:off x="880396" y="3625"/>
              <a:ext cx="1501" cy="13230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5" name="Shape 145"/>
            <p:cNvSpPr/>
            <p:nvPr/>
          </p:nvSpPr>
          <p:spPr>
            <a:xfrm flipV="1">
              <a:off x="1110207" y="3600"/>
              <a:ext cx="1501" cy="117697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6" name="Shape 146"/>
            <p:cNvSpPr/>
            <p:nvPr/>
          </p:nvSpPr>
          <p:spPr>
            <a:xfrm flipV="1">
              <a:off x="1340016" y="3549"/>
              <a:ext cx="1501" cy="105637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7" name="Shape 147"/>
            <p:cNvSpPr/>
            <p:nvPr/>
          </p:nvSpPr>
          <p:spPr>
            <a:xfrm flipV="1">
              <a:off x="1569828" y="3651"/>
              <a:ext cx="1501" cy="8975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8" name="Shape 148"/>
            <p:cNvSpPr/>
            <p:nvPr/>
          </p:nvSpPr>
          <p:spPr>
            <a:xfrm flipV="1">
              <a:off x="1799636" y="3651"/>
              <a:ext cx="1501" cy="7832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9" name="Shape 149"/>
            <p:cNvSpPr/>
            <p:nvPr/>
          </p:nvSpPr>
          <p:spPr>
            <a:xfrm flipV="1">
              <a:off x="2029447" y="175"/>
              <a:ext cx="1501" cy="6597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50" name="Shape 150"/>
            <p:cNvSpPr/>
            <p:nvPr/>
          </p:nvSpPr>
          <p:spPr>
            <a:xfrm flipV="1">
              <a:off x="2259257" y="100"/>
              <a:ext cx="1501" cy="56452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51" name="Shape 151"/>
            <p:cNvSpPr/>
            <p:nvPr/>
          </p:nvSpPr>
          <p:spPr>
            <a:xfrm flipV="1">
              <a:off x="2489065" y="0"/>
              <a:ext cx="1501" cy="437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52" name="Shape 152"/>
            <p:cNvSpPr/>
            <p:nvPr/>
          </p:nvSpPr>
          <p:spPr>
            <a:xfrm flipV="1">
              <a:off x="2718877" y="24"/>
              <a:ext cx="1501" cy="29790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 flipV="1">
              <a:off x="2948687" y="101"/>
              <a:ext cx="1501" cy="221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54" name="Shape 154"/>
            <p:cNvSpPr/>
            <p:nvPr/>
          </p:nvSpPr>
          <p:spPr>
            <a:xfrm flipV="1">
              <a:off x="3179291" y="676"/>
              <a:ext cx="1501" cy="1512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 flipV="1">
              <a:off x="3408312" y="24"/>
              <a:ext cx="1501" cy="1264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grpSp>
        <p:nvGrpSpPr>
          <p:cNvPr id="182" name="Group 182"/>
          <p:cNvGrpSpPr/>
          <p:nvPr/>
        </p:nvGrpSpPr>
        <p:grpSpPr>
          <a:xfrm>
            <a:off x="5734186" y="3035892"/>
            <a:ext cx="3409813" cy="2107678"/>
            <a:chOff x="0" y="0"/>
            <a:chExt cx="3409812" cy="2107677"/>
          </a:xfrm>
        </p:grpSpPr>
        <p:sp>
          <p:nvSpPr>
            <p:cNvPr id="157" name="Shape 157"/>
            <p:cNvSpPr/>
            <p:nvPr/>
          </p:nvSpPr>
          <p:spPr>
            <a:xfrm flipH="1" flipV="1">
              <a:off x="158713" y="1923517"/>
              <a:ext cx="32511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58" name="Shape 158"/>
            <p:cNvSpPr/>
            <p:nvPr/>
          </p:nvSpPr>
          <p:spPr>
            <a:xfrm flipH="1">
              <a:off x="3218139" y="0"/>
              <a:ext cx="1501" cy="21046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59" name="Shape 159"/>
            <p:cNvSpPr/>
            <p:nvPr/>
          </p:nvSpPr>
          <p:spPr>
            <a:xfrm flipH="1" flipV="1">
              <a:off x="742813" y="1752066"/>
              <a:ext cx="26670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0" name="Shape 160"/>
            <p:cNvSpPr/>
            <p:nvPr/>
          </p:nvSpPr>
          <p:spPr>
            <a:xfrm flipH="1" flipV="1">
              <a:off x="1242312" y="1580616"/>
              <a:ext cx="21675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1" name="Shape 161"/>
            <p:cNvSpPr/>
            <p:nvPr/>
          </p:nvSpPr>
          <p:spPr>
            <a:xfrm flipH="1" flipV="1">
              <a:off x="1547113" y="1409167"/>
              <a:ext cx="18627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2" name="Shape 162"/>
            <p:cNvSpPr/>
            <p:nvPr/>
          </p:nvSpPr>
          <p:spPr>
            <a:xfrm flipH="1" flipV="1">
              <a:off x="1919713" y="1237717"/>
              <a:ext cx="14901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3" name="Shape 163"/>
            <p:cNvSpPr/>
            <p:nvPr/>
          </p:nvSpPr>
          <p:spPr>
            <a:xfrm flipH="1" flipV="1">
              <a:off x="2190613" y="1066267"/>
              <a:ext cx="12192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4" name="Shape 164"/>
            <p:cNvSpPr/>
            <p:nvPr/>
          </p:nvSpPr>
          <p:spPr>
            <a:xfrm flipH="1" flipV="1">
              <a:off x="2419213" y="894817"/>
              <a:ext cx="9906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5" name="Shape 165"/>
            <p:cNvSpPr/>
            <p:nvPr/>
          </p:nvSpPr>
          <p:spPr>
            <a:xfrm flipH="1" flipV="1">
              <a:off x="2664612" y="723367"/>
              <a:ext cx="7452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6" name="Shape 166"/>
            <p:cNvSpPr/>
            <p:nvPr/>
          </p:nvSpPr>
          <p:spPr>
            <a:xfrm flipH="1" flipV="1">
              <a:off x="2876413" y="551917"/>
              <a:ext cx="5334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7" name="Shape 167"/>
            <p:cNvSpPr/>
            <p:nvPr/>
          </p:nvSpPr>
          <p:spPr>
            <a:xfrm flipH="1" flipV="1">
              <a:off x="3147313" y="380466"/>
              <a:ext cx="2625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8" name="Shape 168"/>
            <p:cNvSpPr/>
            <p:nvPr/>
          </p:nvSpPr>
          <p:spPr>
            <a:xfrm flipH="1">
              <a:off x="2989123" y="253999"/>
              <a:ext cx="1501" cy="18513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9" name="Shape 169"/>
            <p:cNvSpPr/>
            <p:nvPr/>
          </p:nvSpPr>
          <p:spPr>
            <a:xfrm flipH="1">
              <a:off x="2757724" y="590552"/>
              <a:ext cx="1501" cy="151357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70" name="Shape 170"/>
            <p:cNvSpPr/>
            <p:nvPr/>
          </p:nvSpPr>
          <p:spPr>
            <a:xfrm flipH="1">
              <a:off x="2527915" y="781053"/>
              <a:ext cx="1501" cy="13230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71" name="Shape 171"/>
            <p:cNvSpPr/>
            <p:nvPr/>
          </p:nvSpPr>
          <p:spPr>
            <a:xfrm flipH="1">
              <a:off x="2298105" y="927102"/>
              <a:ext cx="1501" cy="117697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72" name="Shape 172"/>
            <p:cNvSpPr/>
            <p:nvPr/>
          </p:nvSpPr>
          <p:spPr>
            <a:xfrm flipH="1">
              <a:off x="2068296" y="1047753"/>
              <a:ext cx="1501" cy="105637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73" name="Shape 173"/>
            <p:cNvSpPr/>
            <p:nvPr/>
          </p:nvSpPr>
          <p:spPr>
            <a:xfrm flipH="1">
              <a:off x="1838484" y="1206501"/>
              <a:ext cx="1501" cy="8975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74" name="Shape 174"/>
            <p:cNvSpPr/>
            <p:nvPr/>
          </p:nvSpPr>
          <p:spPr>
            <a:xfrm flipH="1">
              <a:off x="1608676" y="1320801"/>
              <a:ext cx="1501" cy="7832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75" name="Shape 175"/>
            <p:cNvSpPr/>
            <p:nvPr/>
          </p:nvSpPr>
          <p:spPr>
            <a:xfrm flipH="1">
              <a:off x="1378864" y="1447803"/>
              <a:ext cx="1501" cy="6597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76" name="Shape 176"/>
            <p:cNvSpPr/>
            <p:nvPr/>
          </p:nvSpPr>
          <p:spPr>
            <a:xfrm flipH="1">
              <a:off x="1149055" y="1543052"/>
              <a:ext cx="1501" cy="56452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77" name="Shape 177"/>
            <p:cNvSpPr/>
            <p:nvPr/>
          </p:nvSpPr>
          <p:spPr>
            <a:xfrm flipH="1">
              <a:off x="919246" y="1670053"/>
              <a:ext cx="1501" cy="437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78" name="Shape 178"/>
            <p:cNvSpPr/>
            <p:nvPr/>
          </p:nvSpPr>
          <p:spPr>
            <a:xfrm flipH="1">
              <a:off x="689435" y="1809753"/>
              <a:ext cx="1501" cy="29790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79" name="Shape 179"/>
            <p:cNvSpPr/>
            <p:nvPr/>
          </p:nvSpPr>
          <p:spPr>
            <a:xfrm flipH="1">
              <a:off x="459624" y="1885952"/>
              <a:ext cx="1501" cy="221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80" name="Shape 180"/>
            <p:cNvSpPr/>
            <p:nvPr/>
          </p:nvSpPr>
          <p:spPr>
            <a:xfrm flipH="1">
              <a:off x="229020" y="1955802"/>
              <a:ext cx="1501" cy="1512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81" name="Shape 181"/>
            <p:cNvSpPr/>
            <p:nvPr/>
          </p:nvSpPr>
          <p:spPr>
            <a:xfrm flipH="1">
              <a:off x="-1" y="1981203"/>
              <a:ext cx="1502" cy="1264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sp>
        <p:nvSpPr>
          <p:cNvPr id="183" name="Shape 183"/>
          <p:cNvSpPr/>
          <p:nvPr/>
        </p:nvSpPr>
        <p:spPr>
          <a:xfrm flipH="1">
            <a:off x="8964665" y="4623760"/>
            <a:ext cx="187801" cy="521401"/>
          </a:xfrm>
          <a:prstGeom prst="rect">
            <a:avLst/>
          </a:prstGeom>
          <a:solidFill>
            <a:srgbClr val="AB0101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84" name="Shape 184"/>
          <p:cNvSpPr/>
          <p:nvPr/>
        </p:nvSpPr>
        <p:spPr>
          <a:xfrm flipH="1">
            <a:off x="3866777" y="4623760"/>
            <a:ext cx="5097901" cy="521401"/>
          </a:xfrm>
          <a:prstGeom prst="rect">
            <a:avLst/>
          </a:prstGeom>
          <a:solidFill>
            <a:srgbClr val="0F243E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185" name="Shape 185"/>
          <p:cNvSpPr/>
          <p:nvPr>
            <p:ph type="body" idx="1"/>
          </p:nvPr>
        </p:nvSpPr>
        <p:spPr>
          <a:xfrm>
            <a:off x="3866812" y="4623760"/>
            <a:ext cx="5097901" cy="521401"/>
          </a:xfrm>
          <a:prstGeom prst="rect">
            <a:avLst/>
          </a:prstGeom>
        </p:spPr>
        <p:txBody>
          <a:bodyPr/>
          <a:lstStyle/>
          <a:p>
            <a:pPr lvl="0">
              <a:defRPr>
                <a:solidFill>
                  <a:srgbClr val="EFEDE2"/>
                </a:solidFill>
              </a:defRPr>
            </a:pPr>
          </a:p>
        </p:txBody>
      </p:sp>
      <p:sp>
        <p:nvSpPr>
          <p:cNvPr id="186" name="Shape 1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FEDE2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" name="Group 213"/>
          <p:cNvGrpSpPr/>
          <p:nvPr/>
        </p:nvGrpSpPr>
        <p:grpSpPr>
          <a:xfrm>
            <a:off x="33866" y="-70"/>
            <a:ext cx="3409814" cy="2107678"/>
            <a:chOff x="0" y="0"/>
            <a:chExt cx="3409812" cy="2107677"/>
          </a:xfrm>
        </p:grpSpPr>
        <p:sp>
          <p:nvSpPr>
            <p:cNvPr id="188" name="Shape 188"/>
            <p:cNvSpPr/>
            <p:nvPr/>
          </p:nvSpPr>
          <p:spPr>
            <a:xfrm>
              <a:off x="-1" y="183036"/>
              <a:ext cx="32511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89" name="Shape 189"/>
            <p:cNvSpPr/>
            <p:nvPr/>
          </p:nvSpPr>
          <p:spPr>
            <a:xfrm flipV="1">
              <a:off x="190172" y="3027"/>
              <a:ext cx="1501" cy="21046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90" name="Shape 190"/>
            <p:cNvSpPr/>
            <p:nvPr/>
          </p:nvSpPr>
          <p:spPr>
            <a:xfrm>
              <a:off x="-1" y="354487"/>
              <a:ext cx="26670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91" name="Shape 191"/>
            <p:cNvSpPr/>
            <p:nvPr/>
          </p:nvSpPr>
          <p:spPr>
            <a:xfrm>
              <a:off x="-1" y="525937"/>
              <a:ext cx="21675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92" name="Shape 192"/>
            <p:cNvSpPr/>
            <p:nvPr/>
          </p:nvSpPr>
          <p:spPr>
            <a:xfrm>
              <a:off x="-1" y="697386"/>
              <a:ext cx="18627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93" name="Shape 193"/>
            <p:cNvSpPr/>
            <p:nvPr/>
          </p:nvSpPr>
          <p:spPr>
            <a:xfrm>
              <a:off x="0" y="868836"/>
              <a:ext cx="1490099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94" name="Shape 194"/>
            <p:cNvSpPr/>
            <p:nvPr/>
          </p:nvSpPr>
          <p:spPr>
            <a:xfrm>
              <a:off x="-1" y="1040286"/>
              <a:ext cx="12192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95" name="Shape 195"/>
            <p:cNvSpPr/>
            <p:nvPr/>
          </p:nvSpPr>
          <p:spPr>
            <a:xfrm>
              <a:off x="-1" y="1211736"/>
              <a:ext cx="9906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96" name="Shape 196"/>
            <p:cNvSpPr/>
            <p:nvPr/>
          </p:nvSpPr>
          <p:spPr>
            <a:xfrm>
              <a:off x="-1" y="1383186"/>
              <a:ext cx="7452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97" name="Shape 197"/>
            <p:cNvSpPr/>
            <p:nvPr/>
          </p:nvSpPr>
          <p:spPr>
            <a:xfrm>
              <a:off x="-1" y="1554636"/>
              <a:ext cx="5334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98" name="Shape 198"/>
            <p:cNvSpPr/>
            <p:nvPr/>
          </p:nvSpPr>
          <p:spPr>
            <a:xfrm>
              <a:off x="-1" y="1726087"/>
              <a:ext cx="2625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99" name="Shape 199"/>
            <p:cNvSpPr/>
            <p:nvPr/>
          </p:nvSpPr>
          <p:spPr>
            <a:xfrm flipV="1">
              <a:off x="419188" y="2379"/>
              <a:ext cx="1501" cy="18513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00" name="Shape 200"/>
            <p:cNvSpPr/>
            <p:nvPr/>
          </p:nvSpPr>
          <p:spPr>
            <a:xfrm flipV="1">
              <a:off x="650587" y="3551"/>
              <a:ext cx="1501" cy="151357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01" name="Shape 201"/>
            <p:cNvSpPr/>
            <p:nvPr/>
          </p:nvSpPr>
          <p:spPr>
            <a:xfrm flipV="1">
              <a:off x="880396" y="3625"/>
              <a:ext cx="1501" cy="13230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02" name="Shape 202"/>
            <p:cNvSpPr/>
            <p:nvPr/>
          </p:nvSpPr>
          <p:spPr>
            <a:xfrm flipV="1">
              <a:off x="1110207" y="3600"/>
              <a:ext cx="1501" cy="117697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03" name="Shape 203"/>
            <p:cNvSpPr/>
            <p:nvPr/>
          </p:nvSpPr>
          <p:spPr>
            <a:xfrm flipV="1">
              <a:off x="1340016" y="3549"/>
              <a:ext cx="1501" cy="105637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04" name="Shape 204"/>
            <p:cNvSpPr/>
            <p:nvPr/>
          </p:nvSpPr>
          <p:spPr>
            <a:xfrm flipV="1">
              <a:off x="1569828" y="3651"/>
              <a:ext cx="1501" cy="8975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05" name="Shape 205"/>
            <p:cNvSpPr/>
            <p:nvPr/>
          </p:nvSpPr>
          <p:spPr>
            <a:xfrm flipV="1">
              <a:off x="1799636" y="3651"/>
              <a:ext cx="1501" cy="7832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06" name="Shape 206"/>
            <p:cNvSpPr/>
            <p:nvPr/>
          </p:nvSpPr>
          <p:spPr>
            <a:xfrm flipV="1">
              <a:off x="2029447" y="175"/>
              <a:ext cx="1501" cy="6597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07" name="Shape 207"/>
            <p:cNvSpPr/>
            <p:nvPr/>
          </p:nvSpPr>
          <p:spPr>
            <a:xfrm flipV="1">
              <a:off x="2259257" y="100"/>
              <a:ext cx="1501" cy="56452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08" name="Shape 208"/>
            <p:cNvSpPr/>
            <p:nvPr/>
          </p:nvSpPr>
          <p:spPr>
            <a:xfrm flipV="1">
              <a:off x="2489065" y="0"/>
              <a:ext cx="1501" cy="437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09" name="Shape 209"/>
            <p:cNvSpPr/>
            <p:nvPr/>
          </p:nvSpPr>
          <p:spPr>
            <a:xfrm flipV="1">
              <a:off x="2718877" y="24"/>
              <a:ext cx="1501" cy="29790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10" name="Shape 210"/>
            <p:cNvSpPr/>
            <p:nvPr/>
          </p:nvSpPr>
          <p:spPr>
            <a:xfrm flipV="1">
              <a:off x="2948687" y="101"/>
              <a:ext cx="1501" cy="221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11" name="Shape 211"/>
            <p:cNvSpPr/>
            <p:nvPr/>
          </p:nvSpPr>
          <p:spPr>
            <a:xfrm flipV="1">
              <a:off x="3179291" y="676"/>
              <a:ext cx="1501" cy="1512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12" name="Shape 212"/>
            <p:cNvSpPr/>
            <p:nvPr/>
          </p:nvSpPr>
          <p:spPr>
            <a:xfrm flipV="1">
              <a:off x="3408312" y="24"/>
              <a:ext cx="1501" cy="1264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grpSp>
        <p:nvGrpSpPr>
          <p:cNvPr id="239" name="Group 239"/>
          <p:cNvGrpSpPr/>
          <p:nvPr/>
        </p:nvGrpSpPr>
        <p:grpSpPr>
          <a:xfrm>
            <a:off x="5734186" y="3035892"/>
            <a:ext cx="3409813" cy="2107678"/>
            <a:chOff x="0" y="0"/>
            <a:chExt cx="3409812" cy="2107677"/>
          </a:xfrm>
        </p:grpSpPr>
        <p:sp>
          <p:nvSpPr>
            <p:cNvPr id="214" name="Shape 214"/>
            <p:cNvSpPr/>
            <p:nvPr/>
          </p:nvSpPr>
          <p:spPr>
            <a:xfrm flipH="1" flipV="1">
              <a:off x="158713" y="1923517"/>
              <a:ext cx="32511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15" name="Shape 215"/>
            <p:cNvSpPr/>
            <p:nvPr/>
          </p:nvSpPr>
          <p:spPr>
            <a:xfrm flipH="1">
              <a:off x="3218139" y="0"/>
              <a:ext cx="1501" cy="21046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16" name="Shape 216"/>
            <p:cNvSpPr/>
            <p:nvPr/>
          </p:nvSpPr>
          <p:spPr>
            <a:xfrm flipH="1" flipV="1">
              <a:off x="742813" y="1752066"/>
              <a:ext cx="26670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17" name="Shape 217"/>
            <p:cNvSpPr/>
            <p:nvPr/>
          </p:nvSpPr>
          <p:spPr>
            <a:xfrm flipH="1" flipV="1">
              <a:off x="1242312" y="1580616"/>
              <a:ext cx="21675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18" name="Shape 218"/>
            <p:cNvSpPr/>
            <p:nvPr/>
          </p:nvSpPr>
          <p:spPr>
            <a:xfrm flipH="1" flipV="1">
              <a:off x="1547113" y="1409167"/>
              <a:ext cx="18627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19" name="Shape 219"/>
            <p:cNvSpPr/>
            <p:nvPr/>
          </p:nvSpPr>
          <p:spPr>
            <a:xfrm flipH="1" flipV="1">
              <a:off x="1919713" y="1237717"/>
              <a:ext cx="14901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20" name="Shape 220"/>
            <p:cNvSpPr/>
            <p:nvPr/>
          </p:nvSpPr>
          <p:spPr>
            <a:xfrm flipH="1" flipV="1">
              <a:off x="2190613" y="1066267"/>
              <a:ext cx="12192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21" name="Shape 221"/>
            <p:cNvSpPr/>
            <p:nvPr/>
          </p:nvSpPr>
          <p:spPr>
            <a:xfrm flipH="1" flipV="1">
              <a:off x="2419213" y="894817"/>
              <a:ext cx="9906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22" name="Shape 222"/>
            <p:cNvSpPr/>
            <p:nvPr/>
          </p:nvSpPr>
          <p:spPr>
            <a:xfrm flipH="1" flipV="1">
              <a:off x="2664612" y="723367"/>
              <a:ext cx="7452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23" name="Shape 223"/>
            <p:cNvSpPr/>
            <p:nvPr/>
          </p:nvSpPr>
          <p:spPr>
            <a:xfrm flipH="1" flipV="1">
              <a:off x="2876413" y="551917"/>
              <a:ext cx="5334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24" name="Shape 224"/>
            <p:cNvSpPr/>
            <p:nvPr/>
          </p:nvSpPr>
          <p:spPr>
            <a:xfrm flipH="1" flipV="1">
              <a:off x="3147313" y="380466"/>
              <a:ext cx="2625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25" name="Shape 225"/>
            <p:cNvSpPr/>
            <p:nvPr/>
          </p:nvSpPr>
          <p:spPr>
            <a:xfrm flipH="1">
              <a:off x="2989123" y="253999"/>
              <a:ext cx="1501" cy="18513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26" name="Shape 226"/>
            <p:cNvSpPr/>
            <p:nvPr/>
          </p:nvSpPr>
          <p:spPr>
            <a:xfrm flipH="1">
              <a:off x="2757724" y="590552"/>
              <a:ext cx="1501" cy="151357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27" name="Shape 227"/>
            <p:cNvSpPr/>
            <p:nvPr/>
          </p:nvSpPr>
          <p:spPr>
            <a:xfrm flipH="1">
              <a:off x="2527915" y="781053"/>
              <a:ext cx="1501" cy="13230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28" name="Shape 228"/>
            <p:cNvSpPr/>
            <p:nvPr/>
          </p:nvSpPr>
          <p:spPr>
            <a:xfrm flipH="1">
              <a:off x="2298105" y="927102"/>
              <a:ext cx="1501" cy="117697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29" name="Shape 229"/>
            <p:cNvSpPr/>
            <p:nvPr/>
          </p:nvSpPr>
          <p:spPr>
            <a:xfrm flipH="1">
              <a:off x="2068296" y="1047753"/>
              <a:ext cx="1501" cy="105637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30" name="Shape 230"/>
            <p:cNvSpPr/>
            <p:nvPr/>
          </p:nvSpPr>
          <p:spPr>
            <a:xfrm flipH="1">
              <a:off x="1838484" y="1206501"/>
              <a:ext cx="1501" cy="8975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31" name="Shape 231"/>
            <p:cNvSpPr/>
            <p:nvPr/>
          </p:nvSpPr>
          <p:spPr>
            <a:xfrm flipH="1">
              <a:off x="1608676" y="1320801"/>
              <a:ext cx="1501" cy="7832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32" name="Shape 232"/>
            <p:cNvSpPr/>
            <p:nvPr/>
          </p:nvSpPr>
          <p:spPr>
            <a:xfrm flipH="1">
              <a:off x="1378864" y="1447803"/>
              <a:ext cx="1501" cy="6597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33" name="Shape 233"/>
            <p:cNvSpPr/>
            <p:nvPr/>
          </p:nvSpPr>
          <p:spPr>
            <a:xfrm flipH="1">
              <a:off x="1149055" y="1543052"/>
              <a:ext cx="1501" cy="56452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34" name="Shape 234"/>
            <p:cNvSpPr/>
            <p:nvPr/>
          </p:nvSpPr>
          <p:spPr>
            <a:xfrm flipH="1">
              <a:off x="919246" y="1670053"/>
              <a:ext cx="1501" cy="437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35" name="Shape 235"/>
            <p:cNvSpPr/>
            <p:nvPr/>
          </p:nvSpPr>
          <p:spPr>
            <a:xfrm flipH="1">
              <a:off x="689435" y="1809753"/>
              <a:ext cx="1501" cy="29790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36" name="Shape 236"/>
            <p:cNvSpPr/>
            <p:nvPr/>
          </p:nvSpPr>
          <p:spPr>
            <a:xfrm flipH="1">
              <a:off x="459624" y="1885952"/>
              <a:ext cx="1501" cy="221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37" name="Shape 237"/>
            <p:cNvSpPr/>
            <p:nvPr/>
          </p:nvSpPr>
          <p:spPr>
            <a:xfrm flipH="1">
              <a:off x="229020" y="1955802"/>
              <a:ext cx="1501" cy="1512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38" name="Shape 238"/>
            <p:cNvSpPr/>
            <p:nvPr/>
          </p:nvSpPr>
          <p:spPr>
            <a:xfrm flipH="1">
              <a:off x="-1" y="1981203"/>
              <a:ext cx="1502" cy="1264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sp>
        <p:nvSpPr>
          <p:cNvPr id="240" name="Shape 2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D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7"/>
          <p:cNvGrpSpPr/>
          <p:nvPr/>
        </p:nvGrpSpPr>
        <p:grpSpPr>
          <a:xfrm>
            <a:off x="33866" y="-70"/>
            <a:ext cx="3409814" cy="2107678"/>
            <a:chOff x="0" y="0"/>
            <a:chExt cx="3409812" cy="2107677"/>
          </a:xfrm>
        </p:grpSpPr>
        <p:sp>
          <p:nvSpPr>
            <p:cNvPr id="2" name="Shape 2"/>
            <p:cNvSpPr/>
            <p:nvPr/>
          </p:nvSpPr>
          <p:spPr>
            <a:xfrm>
              <a:off x="-1" y="183036"/>
              <a:ext cx="32511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" name="Shape 3"/>
            <p:cNvSpPr/>
            <p:nvPr/>
          </p:nvSpPr>
          <p:spPr>
            <a:xfrm flipV="1">
              <a:off x="190172" y="3027"/>
              <a:ext cx="1501" cy="21046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" name="Shape 4"/>
            <p:cNvSpPr/>
            <p:nvPr/>
          </p:nvSpPr>
          <p:spPr>
            <a:xfrm>
              <a:off x="-1" y="354487"/>
              <a:ext cx="26670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5" name="Shape 5"/>
            <p:cNvSpPr/>
            <p:nvPr/>
          </p:nvSpPr>
          <p:spPr>
            <a:xfrm>
              <a:off x="-1" y="525937"/>
              <a:ext cx="21675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6" name="Shape 6"/>
            <p:cNvSpPr/>
            <p:nvPr/>
          </p:nvSpPr>
          <p:spPr>
            <a:xfrm>
              <a:off x="-1" y="697386"/>
              <a:ext cx="18627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7" name="Shape 7"/>
            <p:cNvSpPr/>
            <p:nvPr/>
          </p:nvSpPr>
          <p:spPr>
            <a:xfrm>
              <a:off x="0" y="868836"/>
              <a:ext cx="1490099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8" name="Shape 8"/>
            <p:cNvSpPr/>
            <p:nvPr/>
          </p:nvSpPr>
          <p:spPr>
            <a:xfrm>
              <a:off x="-1" y="1040286"/>
              <a:ext cx="12192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9" name="Shape 9"/>
            <p:cNvSpPr/>
            <p:nvPr/>
          </p:nvSpPr>
          <p:spPr>
            <a:xfrm>
              <a:off x="-1" y="1211736"/>
              <a:ext cx="9906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0" name="Shape 10"/>
            <p:cNvSpPr/>
            <p:nvPr/>
          </p:nvSpPr>
          <p:spPr>
            <a:xfrm>
              <a:off x="-1" y="1383186"/>
              <a:ext cx="7452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1" name="Shape 11"/>
            <p:cNvSpPr/>
            <p:nvPr/>
          </p:nvSpPr>
          <p:spPr>
            <a:xfrm>
              <a:off x="-1" y="1554636"/>
              <a:ext cx="5334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2" name="Shape 12"/>
            <p:cNvSpPr/>
            <p:nvPr/>
          </p:nvSpPr>
          <p:spPr>
            <a:xfrm>
              <a:off x="-1" y="1726087"/>
              <a:ext cx="2625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3" name="Shape 13"/>
            <p:cNvSpPr/>
            <p:nvPr/>
          </p:nvSpPr>
          <p:spPr>
            <a:xfrm flipV="1">
              <a:off x="419188" y="2379"/>
              <a:ext cx="1501" cy="18513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4" name="Shape 14"/>
            <p:cNvSpPr/>
            <p:nvPr/>
          </p:nvSpPr>
          <p:spPr>
            <a:xfrm flipV="1">
              <a:off x="650587" y="3551"/>
              <a:ext cx="1501" cy="151357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5" name="Shape 15"/>
            <p:cNvSpPr/>
            <p:nvPr/>
          </p:nvSpPr>
          <p:spPr>
            <a:xfrm flipV="1">
              <a:off x="880396" y="3625"/>
              <a:ext cx="1501" cy="13230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6" name="Shape 16"/>
            <p:cNvSpPr/>
            <p:nvPr/>
          </p:nvSpPr>
          <p:spPr>
            <a:xfrm flipV="1">
              <a:off x="1110207" y="3600"/>
              <a:ext cx="1501" cy="117697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7" name="Shape 17"/>
            <p:cNvSpPr/>
            <p:nvPr/>
          </p:nvSpPr>
          <p:spPr>
            <a:xfrm flipV="1">
              <a:off x="1340016" y="3549"/>
              <a:ext cx="1501" cy="105637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8" name="Shape 18"/>
            <p:cNvSpPr/>
            <p:nvPr/>
          </p:nvSpPr>
          <p:spPr>
            <a:xfrm flipV="1">
              <a:off x="1569828" y="3651"/>
              <a:ext cx="1501" cy="8975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19" name="Shape 19"/>
            <p:cNvSpPr/>
            <p:nvPr/>
          </p:nvSpPr>
          <p:spPr>
            <a:xfrm flipV="1">
              <a:off x="1799636" y="3651"/>
              <a:ext cx="1501" cy="7832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0" name="Shape 20"/>
            <p:cNvSpPr/>
            <p:nvPr/>
          </p:nvSpPr>
          <p:spPr>
            <a:xfrm flipV="1">
              <a:off x="2029447" y="175"/>
              <a:ext cx="1501" cy="6597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1" name="Shape 21"/>
            <p:cNvSpPr/>
            <p:nvPr/>
          </p:nvSpPr>
          <p:spPr>
            <a:xfrm flipV="1">
              <a:off x="2259257" y="100"/>
              <a:ext cx="1501" cy="56452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2" name="Shape 22"/>
            <p:cNvSpPr/>
            <p:nvPr/>
          </p:nvSpPr>
          <p:spPr>
            <a:xfrm flipV="1">
              <a:off x="2489065" y="0"/>
              <a:ext cx="1501" cy="437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3" name="Shape 23"/>
            <p:cNvSpPr/>
            <p:nvPr/>
          </p:nvSpPr>
          <p:spPr>
            <a:xfrm flipV="1">
              <a:off x="2718877" y="24"/>
              <a:ext cx="1501" cy="29790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4" name="Shape 24"/>
            <p:cNvSpPr/>
            <p:nvPr/>
          </p:nvSpPr>
          <p:spPr>
            <a:xfrm flipV="1">
              <a:off x="2948687" y="101"/>
              <a:ext cx="1501" cy="221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5" name="Shape 25"/>
            <p:cNvSpPr/>
            <p:nvPr/>
          </p:nvSpPr>
          <p:spPr>
            <a:xfrm flipV="1">
              <a:off x="3179291" y="676"/>
              <a:ext cx="1501" cy="1512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6" name="Shape 26"/>
            <p:cNvSpPr/>
            <p:nvPr/>
          </p:nvSpPr>
          <p:spPr>
            <a:xfrm flipV="1">
              <a:off x="3408312" y="24"/>
              <a:ext cx="1501" cy="1264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5734186" y="3035892"/>
            <a:ext cx="3409813" cy="2107678"/>
            <a:chOff x="0" y="0"/>
            <a:chExt cx="3409812" cy="2107677"/>
          </a:xfrm>
        </p:grpSpPr>
        <p:sp>
          <p:nvSpPr>
            <p:cNvPr id="28" name="Shape 28"/>
            <p:cNvSpPr/>
            <p:nvPr/>
          </p:nvSpPr>
          <p:spPr>
            <a:xfrm flipH="1" flipV="1">
              <a:off x="158713" y="1923517"/>
              <a:ext cx="32511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29" name="Shape 29"/>
            <p:cNvSpPr/>
            <p:nvPr/>
          </p:nvSpPr>
          <p:spPr>
            <a:xfrm flipH="1">
              <a:off x="3218139" y="0"/>
              <a:ext cx="1501" cy="21046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0" name="Shape 30"/>
            <p:cNvSpPr/>
            <p:nvPr/>
          </p:nvSpPr>
          <p:spPr>
            <a:xfrm flipH="1" flipV="1">
              <a:off x="742813" y="1752066"/>
              <a:ext cx="26670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1" name="Shape 31"/>
            <p:cNvSpPr/>
            <p:nvPr/>
          </p:nvSpPr>
          <p:spPr>
            <a:xfrm flipH="1" flipV="1">
              <a:off x="1242312" y="1580616"/>
              <a:ext cx="21675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2" name="Shape 32"/>
            <p:cNvSpPr/>
            <p:nvPr/>
          </p:nvSpPr>
          <p:spPr>
            <a:xfrm flipH="1" flipV="1">
              <a:off x="1547113" y="1409167"/>
              <a:ext cx="18627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3" name="Shape 33"/>
            <p:cNvSpPr/>
            <p:nvPr/>
          </p:nvSpPr>
          <p:spPr>
            <a:xfrm flipH="1" flipV="1">
              <a:off x="1919713" y="1237717"/>
              <a:ext cx="14901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4" name="Shape 34"/>
            <p:cNvSpPr/>
            <p:nvPr/>
          </p:nvSpPr>
          <p:spPr>
            <a:xfrm flipH="1" flipV="1">
              <a:off x="2190613" y="1066267"/>
              <a:ext cx="12192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5" name="Shape 35"/>
            <p:cNvSpPr/>
            <p:nvPr/>
          </p:nvSpPr>
          <p:spPr>
            <a:xfrm flipH="1" flipV="1">
              <a:off x="2419213" y="894817"/>
              <a:ext cx="9906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6" name="Shape 36"/>
            <p:cNvSpPr/>
            <p:nvPr/>
          </p:nvSpPr>
          <p:spPr>
            <a:xfrm flipH="1" flipV="1">
              <a:off x="2664612" y="723367"/>
              <a:ext cx="745201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7" name="Shape 37"/>
            <p:cNvSpPr/>
            <p:nvPr/>
          </p:nvSpPr>
          <p:spPr>
            <a:xfrm flipH="1" flipV="1">
              <a:off x="2876413" y="551917"/>
              <a:ext cx="5334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8" name="Shape 38"/>
            <p:cNvSpPr/>
            <p:nvPr/>
          </p:nvSpPr>
          <p:spPr>
            <a:xfrm flipH="1" flipV="1">
              <a:off x="3147313" y="380466"/>
              <a:ext cx="262500" cy="11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39" name="Shape 39"/>
            <p:cNvSpPr/>
            <p:nvPr/>
          </p:nvSpPr>
          <p:spPr>
            <a:xfrm flipH="1">
              <a:off x="2989123" y="253999"/>
              <a:ext cx="1501" cy="18513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0" name="Shape 40"/>
            <p:cNvSpPr/>
            <p:nvPr/>
          </p:nvSpPr>
          <p:spPr>
            <a:xfrm flipH="1">
              <a:off x="2757724" y="590552"/>
              <a:ext cx="1501" cy="151357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1" name="Shape 41"/>
            <p:cNvSpPr/>
            <p:nvPr/>
          </p:nvSpPr>
          <p:spPr>
            <a:xfrm flipH="1">
              <a:off x="2527915" y="781053"/>
              <a:ext cx="1501" cy="13230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2" name="Shape 42"/>
            <p:cNvSpPr/>
            <p:nvPr/>
          </p:nvSpPr>
          <p:spPr>
            <a:xfrm flipH="1">
              <a:off x="2298105" y="927102"/>
              <a:ext cx="1501" cy="117697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3" name="Shape 43"/>
            <p:cNvSpPr/>
            <p:nvPr/>
          </p:nvSpPr>
          <p:spPr>
            <a:xfrm flipH="1">
              <a:off x="2068296" y="1047753"/>
              <a:ext cx="1501" cy="105637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1838484" y="1206501"/>
              <a:ext cx="1501" cy="8975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5" name="Shape 45"/>
            <p:cNvSpPr/>
            <p:nvPr/>
          </p:nvSpPr>
          <p:spPr>
            <a:xfrm flipH="1">
              <a:off x="1608676" y="1320801"/>
              <a:ext cx="1501" cy="7832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6" name="Shape 46"/>
            <p:cNvSpPr/>
            <p:nvPr/>
          </p:nvSpPr>
          <p:spPr>
            <a:xfrm flipH="1">
              <a:off x="1378864" y="1447803"/>
              <a:ext cx="1501" cy="6597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7" name="Shape 47"/>
            <p:cNvSpPr/>
            <p:nvPr/>
          </p:nvSpPr>
          <p:spPr>
            <a:xfrm flipH="1">
              <a:off x="1149055" y="1543052"/>
              <a:ext cx="1501" cy="564526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8" name="Shape 48"/>
            <p:cNvSpPr/>
            <p:nvPr/>
          </p:nvSpPr>
          <p:spPr>
            <a:xfrm flipH="1">
              <a:off x="919246" y="1670053"/>
              <a:ext cx="1501" cy="437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49" name="Shape 49"/>
            <p:cNvSpPr/>
            <p:nvPr/>
          </p:nvSpPr>
          <p:spPr>
            <a:xfrm flipH="1">
              <a:off x="689435" y="1809753"/>
              <a:ext cx="1501" cy="29790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50" name="Shape 50"/>
            <p:cNvSpPr/>
            <p:nvPr/>
          </p:nvSpPr>
          <p:spPr>
            <a:xfrm flipH="1">
              <a:off x="459624" y="1885952"/>
              <a:ext cx="1501" cy="221625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20" y="1955802"/>
              <a:ext cx="1501" cy="151200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-1" y="1981203"/>
              <a:ext cx="1502" cy="126451"/>
            </a:xfrm>
            <a:prstGeom prst="line">
              <a:avLst/>
            </a:prstGeom>
            <a:noFill/>
            <a:ln w="12700" cap="flat">
              <a:solidFill>
                <a:srgbClr val="B7CCE4">
                  <a:alpha val="53725"/>
                </a:srgbClr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-14" y="-9141"/>
            <a:ext cx="8005728" cy="1209423"/>
            <a:chOff x="0" y="0"/>
            <a:chExt cx="8005726" cy="1209421"/>
          </a:xfrm>
        </p:grpSpPr>
        <p:sp>
          <p:nvSpPr>
            <p:cNvPr id="54" name="Shape 54"/>
            <p:cNvSpPr/>
            <p:nvPr/>
          </p:nvSpPr>
          <p:spPr>
            <a:xfrm flipH="1">
              <a:off x="-1" y="-1"/>
              <a:ext cx="187801" cy="1209423"/>
            </a:xfrm>
            <a:prstGeom prst="rect">
              <a:avLst/>
            </a:prstGeom>
            <a:solidFill>
              <a:srgbClr val="AB010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55" name="Shape 55"/>
            <p:cNvSpPr/>
            <p:nvPr/>
          </p:nvSpPr>
          <p:spPr>
            <a:xfrm flipH="1">
              <a:off x="187727" y="-1"/>
              <a:ext cx="7818000" cy="1209423"/>
            </a:xfrm>
            <a:prstGeom prst="rect">
              <a:avLst/>
            </a:prstGeom>
            <a:solidFill>
              <a:srgbClr val="0F243E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57" name="Shape 57"/>
          <p:cNvSpPr/>
          <p:nvPr>
            <p:ph type="title"/>
          </p:nvPr>
        </p:nvSpPr>
        <p:spPr>
          <a:xfrm>
            <a:off x="457200" y="0"/>
            <a:ext cx="7315500" cy="1115099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 anchor="b"/>
          <a:lstStyle/>
          <a:p>
            <a:pPr lvl="0"/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457200" y="1278515"/>
            <a:ext cx="8229600" cy="3864986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/>
          <a:lstStyle/>
          <a:p>
            <a:pPr lvl="0"/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xfrm>
            <a:off x="8425674" y="4698800"/>
            <a:ext cx="548700" cy="367950"/>
          </a:xfrm>
          <a:prstGeom prst="rect">
            <a:avLst/>
          </a:prstGeom>
          <a:ln w="12700">
            <a:miter lim="400000"/>
          </a:ln>
        </p:spPr>
        <p:txBody>
          <a:bodyPr lIns="91424" tIns="91424" rIns="91424" bIns="91424" anchor="ctr">
            <a:spAutoFit/>
          </a:bodyPr>
          <a:lstStyle>
            <a:lvl1pPr algn="r">
              <a:defRPr sz="1300">
                <a:solidFill>
                  <a:srgbClr val="1F497D"/>
                </a:solidFill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spd="med" advClick="1"/>
  <p:txStyles>
    <p:titleStyle>
      <a:lvl1pPr>
        <a:defRPr sz="1400">
          <a:latin typeface="Arial"/>
          <a:ea typeface="Arial"/>
          <a:cs typeface="Arial"/>
          <a:sym typeface="Arial"/>
        </a:defRPr>
      </a:lvl1pPr>
      <a:lvl2pPr>
        <a:defRPr sz="1400">
          <a:latin typeface="Arial"/>
          <a:ea typeface="Arial"/>
          <a:cs typeface="Arial"/>
          <a:sym typeface="Arial"/>
        </a:defRPr>
      </a:lvl2pPr>
      <a:lvl3pPr>
        <a:defRPr sz="1400">
          <a:latin typeface="Arial"/>
          <a:ea typeface="Arial"/>
          <a:cs typeface="Arial"/>
          <a:sym typeface="Arial"/>
        </a:defRPr>
      </a:lvl3pPr>
      <a:lvl4pPr>
        <a:defRPr sz="1400">
          <a:latin typeface="Arial"/>
          <a:ea typeface="Arial"/>
          <a:cs typeface="Arial"/>
          <a:sym typeface="Arial"/>
        </a:defRPr>
      </a:lvl4pPr>
      <a:lvl5pPr>
        <a:defRPr sz="1400">
          <a:latin typeface="Arial"/>
          <a:ea typeface="Arial"/>
          <a:cs typeface="Arial"/>
          <a:sym typeface="Arial"/>
        </a:defRPr>
      </a:lvl5pPr>
      <a:lvl6pPr>
        <a:defRPr sz="1400">
          <a:latin typeface="Arial"/>
          <a:ea typeface="Arial"/>
          <a:cs typeface="Arial"/>
          <a:sym typeface="Arial"/>
        </a:defRPr>
      </a:lvl6pPr>
      <a:lvl7pPr>
        <a:defRPr sz="1400">
          <a:latin typeface="Arial"/>
          <a:ea typeface="Arial"/>
          <a:cs typeface="Arial"/>
          <a:sym typeface="Arial"/>
        </a:defRPr>
      </a:lvl7pPr>
      <a:lvl8pPr>
        <a:defRPr sz="1400">
          <a:latin typeface="Arial"/>
          <a:ea typeface="Arial"/>
          <a:cs typeface="Arial"/>
          <a:sym typeface="Arial"/>
        </a:defRPr>
      </a:lvl8pPr>
      <a:lvl9pPr>
        <a:defRPr sz="1400">
          <a:latin typeface="Arial"/>
          <a:ea typeface="Arial"/>
          <a:cs typeface="Arial"/>
          <a:sym typeface="Arial"/>
        </a:defRPr>
      </a:lvl9pPr>
    </p:titleStyle>
    <p:bodyStyle>
      <a:lvl1pPr>
        <a:defRPr sz="1400">
          <a:latin typeface="Arial"/>
          <a:ea typeface="Arial"/>
          <a:cs typeface="Arial"/>
          <a:sym typeface="Arial"/>
        </a:defRPr>
      </a:lvl1pPr>
      <a:lvl2pPr>
        <a:defRPr sz="1400">
          <a:latin typeface="Arial"/>
          <a:ea typeface="Arial"/>
          <a:cs typeface="Arial"/>
          <a:sym typeface="Arial"/>
        </a:defRPr>
      </a:lvl2pPr>
      <a:lvl3pPr>
        <a:defRPr sz="1400">
          <a:latin typeface="Arial"/>
          <a:ea typeface="Arial"/>
          <a:cs typeface="Arial"/>
          <a:sym typeface="Arial"/>
        </a:defRPr>
      </a:lvl3pPr>
      <a:lvl4pPr>
        <a:defRPr sz="1400">
          <a:latin typeface="Arial"/>
          <a:ea typeface="Arial"/>
          <a:cs typeface="Arial"/>
          <a:sym typeface="Arial"/>
        </a:defRPr>
      </a:lvl4pPr>
      <a:lvl5pPr>
        <a:defRPr sz="1400">
          <a:latin typeface="Arial"/>
          <a:ea typeface="Arial"/>
          <a:cs typeface="Arial"/>
          <a:sym typeface="Arial"/>
        </a:defRPr>
      </a:lvl5pPr>
      <a:lvl6pPr>
        <a:defRPr sz="1400">
          <a:latin typeface="Arial"/>
          <a:ea typeface="Arial"/>
          <a:cs typeface="Arial"/>
          <a:sym typeface="Arial"/>
        </a:defRPr>
      </a:lvl6pPr>
      <a:lvl7pPr>
        <a:defRPr sz="1400">
          <a:latin typeface="Arial"/>
          <a:ea typeface="Arial"/>
          <a:cs typeface="Arial"/>
          <a:sym typeface="Arial"/>
        </a:defRPr>
      </a:lvl7pPr>
      <a:lvl8pPr>
        <a:defRPr sz="1400">
          <a:latin typeface="Arial"/>
          <a:ea typeface="Arial"/>
          <a:cs typeface="Arial"/>
          <a:sym typeface="Arial"/>
        </a:defRPr>
      </a:lvl8pPr>
      <a:lvl9pPr>
        <a:defRPr sz="1400">
          <a:latin typeface="Arial"/>
          <a:ea typeface="Arial"/>
          <a:cs typeface="Arial"/>
          <a:sym typeface="Arial"/>
        </a:defRPr>
      </a:lvl9pPr>
    </p:bodyStyle>
    <p:otherStyle>
      <a:lvl1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/>
          <p:nvPr>
            <p:ph type="title"/>
          </p:nvPr>
        </p:nvSpPr>
        <p:spPr>
          <a:xfrm>
            <a:off x="685799" y="1699932"/>
            <a:ext cx="6400801" cy="1000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1400"/>
              <a:t>Dihybrid Cross Notes</a:t>
            </a:r>
          </a:p>
        </p:txBody>
      </p:sp>
      <p:sp>
        <p:nvSpPr>
          <p:cNvPr id="245" name="Shape 245"/>
          <p:cNvSpPr/>
          <p:nvPr>
            <p:ph type="body" idx="1"/>
          </p:nvPr>
        </p:nvSpPr>
        <p:spPr>
          <a:xfrm>
            <a:off x="685799" y="2700338"/>
            <a:ext cx="6400801" cy="6753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2400">
                <a:solidFill>
                  <a:srgbClr val="EFEDE2"/>
                </a:solidFill>
              </a:defRPr>
            </a:p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type="title"/>
          </p:nvPr>
        </p:nvSpPr>
        <p:spPr>
          <a:xfrm>
            <a:off x="457199" y="101100"/>
            <a:ext cx="7315501" cy="101399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1400"/>
              <a:t>Mono Review	</a:t>
            </a:r>
          </a:p>
        </p:txBody>
      </p:sp>
      <p:sp>
        <p:nvSpPr>
          <p:cNvPr id="248" name="Shape 248"/>
          <p:cNvSpPr/>
          <p:nvPr>
            <p:ph type="body" idx="1"/>
          </p:nvPr>
        </p:nvSpPr>
        <p:spPr>
          <a:xfrm>
            <a:off x="457200" y="1278515"/>
            <a:ext cx="8229600" cy="36303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Free earlobes are dominant over attached earlobes. If a heterozygous man marries a heterozygous women what would be the ratios of the genotype and phenotype of the their offspring??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type="title"/>
          </p:nvPr>
        </p:nvSpPr>
        <p:spPr>
          <a:xfrm>
            <a:off x="457199" y="101100"/>
            <a:ext cx="7315501" cy="101399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4000"/>
            </a:lvl1pPr>
          </a:lstStyle>
          <a:p>
            <a:pPr lvl="0">
              <a:defRPr sz="1800"/>
            </a:pPr>
            <a:r>
              <a:rPr sz="4000"/>
              <a:t>Dihybrid Crosses (Example 1)</a:t>
            </a:r>
          </a:p>
        </p:txBody>
      </p:sp>
      <p:sp>
        <p:nvSpPr>
          <p:cNvPr id="251" name="Shape 251"/>
          <p:cNvSpPr/>
          <p:nvPr>
            <p:ph type="body" idx="1"/>
          </p:nvPr>
        </p:nvSpPr>
        <p:spPr>
          <a:xfrm>
            <a:off x="457200" y="1278515"/>
            <a:ext cx="8229600" cy="363030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2400"/>
            </a:lvl1pPr>
          </a:lstStyle>
          <a:p>
            <a:pPr lvl="0">
              <a:defRPr sz="1800"/>
            </a:pPr>
            <a:r>
              <a:rPr sz="2400"/>
              <a:t>In humans, hitchhiker’s thumb (t) is recessive to a straight thumb (T) and dimples (D) is dominant to no dimples (d). Cross a marriage between a heterozygous straight thumb, no dimpled man with a woman who has a hitchhiker’s thumb and is homozygous dominant with dimples. Give the phenotypic and genotypic ratios of the offspring. 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EFEDE2"/>
      </a:lt1>
      <a:dk2>
        <a:srgbClr val="A7A7A7"/>
      </a:dk2>
      <a:lt2>
        <a:srgbClr val="535353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EDE2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AB0101"/>
      </a:accent2>
      <a:accent3>
        <a:srgbClr val="86B060"/>
      </a:accent3>
      <a:accent4>
        <a:srgbClr val="7760A0"/>
      </a:accent4>
      <a:accent5>
        <a:srgbClr val="739395"/>
      </a:accent5>
      <a:accent6>
        <a:srgbClr val="968B52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EDE2"/>
        </a:solidFill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