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/>
  <p:notesSz cx="6858000" cy="9144000"/>
  <p:defaultTextStyle>
    <a:lvl1pPr>
      <a:defRPr sz="2400">
        <a:solidFill>
          <a:srgbClr val="500093"/>
        </a:solidFill>
        <a:latin typeface="Book Antiqua"/>
        <a:ea typeface="Book Antiqua"/>
        <a:cs typeface="Book Antiqua"/>
        <a:sym typeface="Book Antiqua"/>
      </a:defRPr>
    </a:lvl1pPr>
    <a:lvl2pPr indent="457200">
      <a:defRPr sz="2400">
        <a:solidFill>
          <a:srgbClr val="500093"/>
        </a:solidFill>
        <a:latin typeface="Book Antiqua"/>
        <a:ea typeface="Book Antiqua"/>
        <a:cs typeface="Book Antiqua"/>
        <a:sym typeface="Book Antiqua"/>
      </a:defRPr>
    </a:lvl2pPr>
    <a:lvl3pPr indent="914400">
      <a:defRPr sz="2400">
        <a:solidFill>
          <a:srgbClr val="500093"/>
        </a:solidFill>
        <a:latin typeface="Book Antiqua"/>
        <a:ea typeface="Book Antiqua"/>
        <a:cs typeface="Book Antiqua"/>
        <a:sym typeface="Book Antiqua"/>
      </a:defRPr>
    </a:lvl3pPr>
    <a:lvl4pPr indent="1371600">
      <a:defRPr sz="2400">
        <a:solidFill>
          <a:srgbClr val="500093"/>
        </a:solidFill>
        <a:latin typeface="Book Antiqua"/>
        <a:ea typeface="Book Antiqua"/>
        <a:cs typeface="Book Antiqua"/>
        <a:sym typeface="Book Antiqua"/>
      </a:defRPr>
    </a:lvl4pPr>
    <a:lvl5pPr indent="1828800">
      <a:defRPr sz="2400">
        <a:solidFill>
          <a:srgbClr val="500093"/>
        </a:solidFill>
        <a:latin typeface="Book Antiqua"/>
        <a:ea typeface="Book Antiqua"/>
        <a:cs typeface="Book Antiqua"/>
        <a:sym typeface="Book Antiqua"/>
      </a:defRPr>
    </a:lvl5pPr>
    <a:lvl6pPr>
      <a:defRPr sz="2400">
        <a:solidFill>
          <a:srgbClr val="500093"/>
        </a:solidFill>
        <a:latin typeface="Book Antiqua"/>
        <a:ea typeface="Book Antiqua"/>
        <a:cs typeface="Book Antiqua"/>
        <a:sym typeface="Book Antiqua"/>
      </a:defRPr>
    </a:lvl6pPr>
    <a:lvl7pPr>
      <a:defRPr sz="2400">
        <a:solidFill>
          <a:srgbClr val="500093"/>
        </a:solidFill>
        <a:latin typeface="Book Antiqua"/>
        <a:ea typeface="Book Antiqua"/>
        <a:cs typeface="Book Antiqua"/>
        <a:sym typeface="Book Antiqua"/>
      </a:defRPr>
    </a:lvl7pPr>
    <a:lvl8pPr>
      <a:defRPr sz="2400">
        <a:solidFill>
          <a:srgbClr val="500093"/>
        </a:solidFill>
        <a:latin typeface="Book Antiqua"/>
        <a:ea typeface="Book Antiqua"/>
        <a:cs typeface="Book Antiqua"/>
        <a:sym typeface="Book Antiqua"/>
      </a:defRPr>
    </a:lvl8pPr>
    <a:lvl9pPr>
      <a:defRPr sz="2400">
        <a:solidFill>
          <a:srgbClr val="500093"/>
        </a:solidFill>
        <a:latin typeface="Book Antiqua"/>
        <a:ea typeface="Book Antiqua"/>
        <a:cs typeface="Book Antiqua"/>
        <a:sym typeface="Book Antiqu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500093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0CADB"/>
          </a:solidFill>
        </a:fill>
      </a:tcStyle>
    </a:wholeTbl>
    <a:band2H>
      <a:tcTxStyle b="def" i="def"/>
      <a:tcStyle>
        <a:tcBdr/>
        <a:fill>
          <a:solidFill>
            <a:srgbClr val="F7E6EE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0093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0093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009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500093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E2EA"/>
          </a:solidFill>
        </a:fill>
      </a:tcStyle>
    </a:wholeTbl>
    <a:band2H>
      <a:tcTxStyle b="def" i="def"/>
      <a:tcStyle>
        <a:tcBdr/>
        <a:fill>
          <a:solidFill>
            <a:srgbClr val="F2F1F5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2AAC6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2AAC6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2AAC6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500093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F6"/>
          </a:solidFill>
        </a:fill>
      </a:tcStyle>
    </a:wholeTbl>
    <a:band2H>
      <a:tcTxStyle b="def" i="def"/>
      <a:tcStyle>
        <a:tcBdr/>
        <a:fill>
          <a:solidFill>
            <a:srgbClr val="E6E6FA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E7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E7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E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50009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6EE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0093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50009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00093"/>
              </a:solidFill>
              <a:prstDash val="solid"/>
              <a:bevel/>
            </a:ln>
          </a:top>
          <a:bottom>
            <a:ln w="25400" cap="flat">
              <a:solidFill>
                <a:srgbClr val="500093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00093"/>
              </a:solidFill>
              <a:prstDash val="solid"/>
              <a:bevel/>
            </a:ln>
          </a:top>
          <a:bottom>
            <a:ln w="25400" cap="flat">
              <a:solidFill>
                <a:srgbClr val="500093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009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500093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CADB"/>
          </a:solidFill>
        </a:fill>
      </a:tcStyle>
    </a:wholeTbl>
    <a:band2H>
      <a:tcTxStyle b="def" i="def"/>
      <a:tcStyle>
        <a:tcBdr/>
        <a:fill>
          <a:solidFill>
            <a:srgbClr val="E8E6EE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00093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00093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00093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3"/>
          <p:cNvGrpSpPr/>
          <p:nvPr/>
        </p:nvGrpSpPr>
        <p:grpSpPr>
          <a:xfrm>
            <a:off x="152400" y="2286000"/>
            <a:ext cx="1462088" cy="2181225"/>
            <a:chOff x="0" y="0"/>
            <a:chExt cx="1462087" cy="2181225"/>
          </a:xfrm>
        </p:grpSpPr>
        <p:grpSp>
          <p:nvGrpSpPr>
            <p:cNvPr id="27" name="Group 27"/>
            <p:cNvGrpSpPr/>
            <p:nvPr/>
          </p:nvGrpSpPr>
          <p:grpSpPr>
            <a:xfrm>
              <a:off x="0" y="0"/>
              <a:ext cx="1447800" cy="2181225"/>
              <a:chOff x="0" y="0"/>
              <a:chExt cx="1447800" cy="2181225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134937" y="212725"/>
                <a:ext cx="1176338" cy="1760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785" y="0"/>
                    </a:moveTo>
                    <a:lnTo>
                      <a:pt x="0" y="10790"/>
                    </a:lnTo>
                    <a:lnTo>
                      <a:pt x="10785" y="21600"/>
                    </a:lnTo>
                    <a:lnTo>
                      <a:pt x="21600" y="10790"/>
                    </a:lnTo>
                    <a:lnTo>
                      <a:pt x="10785" y="0"/>
                    </a:lnTo>
                  </a:path>
                </a:pathLst>
              </a:custGeom>
              <a:gradFill flip="none" rotWithShape="1">
                <a:gsLst>
                  <a:gs pos="0">
                    <a:srgbClr val="2A004E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grpSp>
            <p:nvGrpSpPr>
              <p:cNvPr id="23" name="Group 23"/>
              <p:cNvGrpSpPr/>
              <p:nvPr/>
            </p:nvGrpSpPr>
            <p:grpSpPr>
              <a:xfrm>
                <a:off x="0" y="0"/>
                <a:ext cx="1447800" cy="1090613"/>
                <a:chOff x="0" y="0"/>
                <a:chExt cx="1447800" cy="1090612"/>
              </a:xfrm>
            </p:grpSpPr>
            <p:sp>
              <p:nvSpPr>
                <p:cNvPr id="21" name="Shape 21"/>
                <p:cNvSpPr/>
                <p:nvPr/>
              </p:nvSpPr>
              <p:spPr>
                <a:xfrm>
                  <a:off x="723900" y="0"/>
                  <a:ext cx="723900" cy="10906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4276"/>
                      </a:moveTo>
                      <a:lnTo>
                        <a:pt x="0" y="0"/>
                      </a:lnTo>
                      <a:lnTo>
                        <a:pt x="21600" y="21600"/>
                      </a:lnTo>
                      <a:lnTo>
                        <a:pt x="17289" y="21600"/>
                      </a:lnTo>
                      <a:lnTo>
                        <a:pt x="0" y="4276"/>
                      </a:lnTo>
                    </a:path>
                  </a:pathLst>
                </a:custGeom>
                <a:solidFill>
                  <a:srgbClr val="7500D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2" name="Shape 22"/>
                <p:cNvSpPr/>
                <p:nvPr/>
              </p:nvSpPr>
              <p:spPr>
                <a:xfrm>
                  <a:off x="0" y="0"/>
                  <a:ext cx="723900" cy="10906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0"/>
                      </a:moveTo>
                      <a:lnTo>
                        <a:pt x="21600" y="4276"/>
                      </a:lnTo>
                      <a:lnTo>
                        <a:pt x="4263" y="21600"/>
                      </a:lnTo>
                      <a:lnTo>
                        <a:pt x="0" y="21600"/>
                      </a:lnTo>
                      <a:lnTo>
                        <a:pt x="21600" y="0"/>
                      </a:lnTo>
                    </a:path>
                  </a:pathLst>
                </a:custGeom>
                <a:solidFill>
                  <a:srgbClr val="7500D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grpSp>
            <p:nvGrpSpPr>
              <p:cNvPr id="26" name="Group 26"/>
              <p:cNvGrpSpPr/>
              <p:nvPr/>
            </p:nvGrpSpPr>
            <p:grpSpPr>
              <a:xfrm>
                <a:off x="0" y="1090612"/>
                <a:ext cx="1447800" cy="1090613"/>
                <a:chOff x="0" y="0"/>
                <a:chExt cx="1447800" cy="1090612"/>
              </a:xfrm>
            </p:grpSpPr>
            <p:sp>
              <p:nvSpPr>
                <p:cNvPr id="24" name="Shape 24"/>
                <p:cNvSpPr/>
                <p:nvPr/>
              </p:nvSpPr>
              <p:spPr>
                <a:xfrm>
                  <a:off x="723900" y="0"/>
                  <a:ext cx="723900" cy="10906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7289" y="0"/>
                      </a:moveTo>
                      <a:lnTo>
                        <a:pt x="21600" y="0"/>
                      </a:lnTo>
                      <a:lnTo>
                        <a:pt x="0" y="21600"/>
                      </a:lnTo>
                      <a:lnTo>
                        <a:pt x="0" y="17293"/>
                      </a:lnTo>
                      <a:lnTo>
                        <a:pt x="17289" y="0"/>
                      </a:lnTo>
                    </a:path>
                  </a:pathLst>
                </a:custGeom>
                <a:solidFill>
                  <a:srgbClr val="2A004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25" name="Shape 25"/>
                <p:cNvSpPr/>
                <p:nvPr/>
              </p:nvSpPr>
              <p:spPr>
                <a:xfrm>
                  <a:off x="0" y="0"/>
                  <a:ext cx="723900" cy="10906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4263" y="0"/>
                      </a:moveTo>
                      <a:lnTo>
                        <a:pt x="21600" y="17293"/>
                      </a:lnTo>
                      <a:lnTo>
                        <a:pt x="21600" y="21600"/>
                      </a:lnTo>
                      <a:lnTo>
                        <a:pt x="0" y="0"/>
                      </a:lnTo>
                      <a:lnTo>
                        <a:pt x="4263" y="0"/>
                      </a:lnTo>
                    </a:path>
                  </a:pathLst>
                </a:custGeom>
                <a:solidFill>
                  <a:srgbClr val="2A004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</p:grpSp>
        <p:grpSp>
          <p:nvGrpSpPr>
            <p:cNvPr id="32" name="Group 32"/>
            <p:cNvGrpSpPr/>
            <p:nvPr/>
          </p:nvGrpSpPr>
          <p:grpSpPr>
            <a:xfrm>
              <a:off x="630237" y="182562"/>
              <a:ext cx="831851" cy="760413"/>
              <a:chOff x="0" y="0"/>
              <a:chExt cx="831850" cy="760412"/>
            </a:xfrm>
          </p:grpSpPr>
          <p:sp>
            <p:nvSpPr>
              <p:cNvPr id="28" name="Shape 28"/>
              <p:cNvSpPr/>
              <p:nvPr/>
            </p:nvSpPr>
            <p:spPr>
              <a:xfrm>
                <a:off x="0" y="0"/>
                <a:ext cx="831850" cy="760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275" y="9785"/>
                    </a:moveTo>
                    <a:lnTo>
                      <a:pt x="5482" y="0"/>
                    </a:lnTo>
                    <a:lnTo>
                      <a:pt x="10841" y="8703"/>
                    </a:lnTo>
                    <a:lnTo>
                      <a:pt x="16200" y="0"/>
                    </a:lnTo>
                    <a:lnTo>
                      <a:pt x="12325" y="9785"/>
                    </a:lnTo>
                    <a:lnTo>
                      <a:pt x="21600" y="10823"/>
                    </a:lnTo>
                    <a:lnTo>
                      <a:pt x="12284" y="11815"/>
                    </a:lnTo>
                    <a:lnTo>
                      <a:pt x="16200" y="21600"/>
                    </a:lnTo>
                    <a:lnTo>
                      <a:pt x="10841" y="12897"/>
                    </a:lnTo>
                    <a:lnTo>
                      <a:pt x="5482" y="21600"/>
                    </a:lnTo>
                    <a:lnTo>
                      <a:pt x="9234" y="11860"/>
                    </a:lnTo>
                    <a:lnTo>
                      <a:pt x="0" y="10823"/>
                    </a:lnTo>
                    <a:lnTo>
                      <a:pt x="9275" y="9785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114300" y="103187"/>
                <a:ext cx="604838" cy="554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674" y="9469"/>
                    </a:moveTo>
                    <a:lnTo>
                      <a:pt x="5386" y="0"/>
                    </a:lnTo>
                    <a:lnTo>
                      <a:pt x="10828" y="7922"/>
                    </a:lnTo>
                    <a:lnTo>
                      <a:pt x="16101" y="0"/>
                    </a:lnTo>
                    <a:lnTo>
                      <a:pt x="12869" y="9469"/>
                    </a:lnTo>
                    <a:lnTo>
                      <a:pt x="21600" y="10831"/>
                    </a:lnTo>
                    <a:lnTo>
                      <a:pt x="12813" y="12131"/>
                    </a:lnTo>
                    <a:lnTo>
                      <a:pt x="16101" y="21600"/>
                    </a:lnTo>
                    <a:lnTo>
                      <a:pt x="10828" y="13678"/>
                    </a:lnTo>
                    <a:lnTo>
                      <a:pt x="5386" y="21600"/>
                    </a:lnTo>
                    <a:lnTo>
                      <a:pt x="8617" y="12254"/>
                    </a:lnTo>
                    <a:lnTo>
                      <a:pt x="0" y="10831"/>
                    </a:lnTo>
                    <a:lnTo>
                      <a:pt x="8674" y="9469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7500D7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203200" y="117475"/>
                <a:ext cx="427038" cy="525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82"/>
                    </a:moveTo>
                    <a:lnTo>
                      <a:pt x="9796" y="9332"/>
                    </a:lnTo>
                    <a:lnTo>
                      <a:pt x="10840" y="0"/>
                    </a:lnTo>
                    <a:lnTo>
                      <a:pt x="11804" y="9332"/>
                    </a:lnTo>
                    <a:lnTo>
                      <a:pt x="21520" y="5351"/>
                    </a:lnTo>
                    <a:lnTo>
                      <a:pt x="12767" y="10833"/>
                    </a:lnTo>
                    <a:lnTo>
                      <a:pt x="21600" y="16249"/>
                    </a:lnTo>
                    <a:lnTo>
                      <a:pt x="11804" y="12334"/>
                    </a:lnTo>
                    <a:lnTo>
                      <a:pt x="10840" y="21600"/>
                    </a:lnTo>
                    <a:lnTo>
                      <a:pt x="9796" y="12334"/>
                    </a:lnTo>
                    <a:lnTo>
                      <a:pt x="0" y="16249"/>
                    </a:lnTo>
                    <a:lnTo>
                      <a:pt x="8833" y="10833"/>
                    </a:lnTo>
                    <a:lnTo>
                      <a:pt x="0" y="5482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63537" y="312737"/>
                <a:ext cx="106363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143"/>
                    </a:moveTo>
                    <a:lnTo>
                      <a:pt x="8704" y="7714"/>
                    </a:lnTo>
                    <a:lnTo>
                      <a:pt x="10639" y="0"/>
                    </a:lnTo>
                    <a:lnTo>
                      <a:pt x="12573" y="7714"/>
                    </a:lnTo>
                    <a:lnTo>
                      <a:pt x="21600" y="5143"/>
                    </a:lnTo>
                    <a:lnTo>
                      <a:pt x="14507" y="10800"/>
                    </a:lnTo>
                    <a:lnTo>
                      <a:pt x="21600" y="15943"/>
                    </a:lnTo>
                    <a:lnTo>
                      <a:pt x="12573" y="13371"/>
                    </a:lnTo>
                    <a:lnTo>
                      <a:pt x="10639" y="21600"/>
                    </a:lnTo>
                    <a:lnTo>
                      <a:pt x="8704" y="13371"/>
                    </a:lnTo>
                    <a:lnTo>
                      <a:pt x="0" y="15943"/>
                    </a:lnTo>
                    <a:lnTo>
                      <a:pt x="6770" y="10800"/>
                    </a:lnTo>
                    <a:lnTo>
                      <a:pt x="0" y="5143"/>
                    </a:lnTo>
                  </a:path>
                </a:pathLst>
              </a:custGeom>
              <a:solidFill>
                <a:srgbClr val="F9F9F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</p:grp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100000">
              <a:srgbClr val="2A004E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5"/>
          <p:cNvGrpSpPr/>
          <p:nvPr/>
        </p:nvGrpSpPr>
        <p:grpSpPr>
          <a:xfrm>
            <a:off x="203200" y="276225"/>
            <a:ext cx="1258888" cy="1600200"/>
            <a:chOff x="0" y="0"/>
            <a:chExt cx="1258887" cy="1600200"/>
          </a:xfrm>
        </p:grpSpPr>
        <p:grpSp>
          <p:nvGrpSpPr>
            <p:cNvPr id="9" name="Group 9"/>
            <p:cNvGrpSpPr/>
            <p:nvPr/>
          </p:nvGrpSpPr>
          <p:grpSpPr>
            <a:xfrm>
              <a:off x="0" y="0"/>
              <a:ext cx="1168400" cy="1600200"/>
              <a:chOff x="0" y="0"/>
              <a:chExt cx="1168400" cy="1600200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109537" y="155575"/>
                <a:ext cx="949326" cy="12922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0" y="10800"/>
                    </a:lnTo>
                    <a:lnTo>
                      <a:pt x="10800" y="21600"/>
                    </a:lnTo>
                    <a:lnTo>
                      <a:pt x="21600" y="10800"/>
                    </a:lnTo>
                    <a:lnTo>
                      <a:pt x="10800" y="0"/>
                    </a:lnTo>
                  </a:path>
                </a:pathLst>
              </a:custGeom>
              <a:gradFill flip="none" rotWithShape="1">
                <a:gsLst>
                  <a:gs pos="0">
                    <a:srgbClr val="2A004E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grpSp>
            <p:nvGrpSpPr>
              <p:cNvPr id="5" name="Group 5"/>
              <p:cNvGrpSpPr/>
              <p:nvPr/>
            </p:nvGrpSpPr>
            <p:grpSpPr>
              <a:xfrm>
                <a:off x="0" y="0"/>
                <a:ext cx="1168400" cy="800100"/>
                <a:chOff x="0" y="0"/>
                <a:chExt cx="1168400" cy="800100"/>
              </a:xfrm>
            </p:grpSpPr>
            <p:sp>
              <p:nvSpPr>
                <p:cNvPr id="3" name="Shape 3"/>
                <p:cNvSpPr/>
                <p:nvPr/>
              </p:nvSpPr>
              <p:spPr>
                <a:xfrm>
                  <a:off x="584200" y="0"/>
                  <a:ext cx="584200" cy="8001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4286"/>
                      </a:moveTo>
                      <a:lnTo>
                        <a:pt x="0" y="0"/>
                      </a:lnTo>
                      <a:lnTo>
                        <a:pt x="21600" y="21600"/>
                      </a:lnTo>
                      <a:lnTo>
                        <a:pt x="17315" y="21600"/>
                      </a:lnTo>
                      <a:lnTo>
                        <a:pt x="0" y="4286"/>
                      </a:lnTo>
                    </a:path>
                  </a:pathLst>
                </a:custGeom>
                <a:solidFill>
                  <a:srgbClr val="7500D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" name="Shape 4"/>
                <p:cNvSpPr/>
                <p:nvPr/>
              </p:nvSpPr>
              <p:spPr>
                <a:xfrm>
                  <a:off x="0" y="0"/>
                  <a:ext cx="584200" cy="8001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600" y="0"/>
                      </a:moveTo>
                      <a:lnTo>
                        <a:pt x="21600" y="4286"/>
                      </a:lnTo>
                      <a:lnTo>
                        <a:pt x="4285" y="21600"/>
                      </a:lnTo>
                      <a:lnTo>
                        <a:pt x="0" y="21600"/>
                      </a:lnTo>
                      <a:lnTo>
                        <a:pt x="21600" y="0"/>
                      </a:lnTo>
                    </a:path>
                  </a:pathLst>
                </a:custGeom>
                <a:solidFill>
                  <a:srgbClr val="7500D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grpSp>
            <p:nvGrpSpPr>
              <p:cNvPr id="8" name="Group 8"/>
              <p:cNvGrpSpPr/>
              <p:nvPr/>
            </p:nvGrpSpPr>
            <p:grpSpPr>
              <a:xfrm>
                <a:off x="0" y="800100"/>
                <a:ext cx="1168400" cy="800100"/>
                <a:chOff x="0" y="0"/>
                <a:chExt cx="1168400" cy="800100"/>
              </a:xfrm>
            </p:grpSpPr>
            <p:sp>
              <p:nvSpPr>
                <p:cNvPr id="6" name="Shape 6"/>
                <p:cNvSpPr/>
                <p:nvPr/>
              </p:nvSpPr>
              <p:spPr>
                <a:xfrm>
                  <a:off x="584200" y="0"/>
                  <a:ext cx="584200" cy="8001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7315" y="0"/>
                      </a:moveTo>
                      <a:lnTo>
                        <a:pt x="21600" y="0"/>
                      </a:lnTo>
                      <a:lnTo>
                        <a:pt x="0" y="21600"/>
                      </a:lnTo>
                      <a:lnTo>
                        <a:pt x="0" y="17314"/>
                      </a:lnTo>
                      <a:lnTo>
                        <a:pt x="17315" y="0"/>
                      </a:lnTo>
                    </a:path>
                  </a:pathLst>
                </a:custGeom>
                <a:solidFill>
                  <a:srgbClr val="2A004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7" name="Shape 7"/>
                <p:cNvSpPr/>
                <p:nvPr/>
              </p:nvSpPr>
              <p:spPr>
                <a:xfrm>
                  <a:off x="0" y="0"/>
                  <a:ext cx="584200" cy="8001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4285" y="0"/>
                      </a:moveTo>
                      <a:lnTo>
                        <a:pt x="21600" y="17314"/>
                      </a:lnTo>
                      <a:lnTo>
                        <a:pt x="21600" y="21600"/>
                      </a:lnTo>
                      <a:lnTo>
                        <a:pt x="0" y="0"/>
                      </a:lnTo>
                      <a:lnTo>
                        <a:pt x="4285" y="0"/>
                      </a:lnTo>
                    </a:path>
                  </a:pathLst>
                </a:custGeom>
                <a:solidFill>
                  <a:srgbClr val="2A004E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</p:grpSp>
        <p:grpSp>
          <p:nvGrpSpPr>
            <p:cNvPr id="14" name="Group 14"/>
            <p:cNvGrpSpPr/>
            <p:nvPr/>
          </p:nvGrpSpPr>
          <p:grpSpPr>
            <a:xfrm>
              <a:off x="427037" y="58737"/>
              <a:ext cx="831851" cy="760413"/>
              <a:chOff x="0" y="0"/>
              <a:chExt cx="831850" cy="760412"/>
            </a:xfrm>
          </p:grpSpPr>
          <p:sp>
            <p:nvSpPr>
              <p:cNvPr id="10" name="Shape 10"/>
              <p:cNvSpPr/>
              <p:nvPr/>
            </p:nvSpPr>
            <p:spPr>
              <a:xfrm>
                <a:off x="0" y="0"/>
                <a:ext cx="831850" cy="760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275" y="9785"/>
                    </a:moveTo>
                    <a:lnTo>
                      <a:pt x="5482" y="0"/>
                    </a:lnTo>
                    <a:lnTo>
                      <a:pt x="10841" y="8703"/>
                    </a:lnTo>
                    <a:lnTo>
                      <a:pt x="16200" y="0"/>
                    </a:lnTo>
                    <a:lnTo>
                      <a:pt x="12325" y="9785"/>
                    </a:lnTo>
                    <a:lnTo>
                      <a:pt x="21600" y="10823"/>
                    </a:lnTo>
                    <a:lnTo>
                      <a:pt x="12284" y="11815"/>
                    </a:lnTo>
                    <a:lnTo>
                      <a:pt x="16200" y="21600"/>
                    </a:lnTo>
                    <a:lnTo>
                      <a:pt x="10841" y="12897"/>
                    </a:lnTo>
                    <a:lnTo>
                      <a:pt x="5482" y="21600"/>
                    </a:lnTo>
                    <a:lnTo>
                      <a:pt x="9234" y="11860"/>
                    </a:lnTo>
                    <a:lnTo>
                      <a:pt x="0" y="10823"/>
                    </a:lnTo>
                    <a:lnTo>
                      <a:pt x="9275" y="9785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114300" y="103187"/>
                <a:ext cx="604838" cy="554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674" y="9469"/>
                    </a:moveTo>
                    <a:lnTo>
                      <a:pt x="5386" y="0"/>
                    </a:lnTo>
                    <a:lnTo>
                      <a:pt x="10828" y="7922"/>
                    </a:lnTo>
                    <a:lnTo>
                      <a:pt x="16101" y="0"/>
                    </a:lnTo>
                    <a:lnTo>
                      <a:pt x="12869" y="9469"/>
                    </a:lnTo>
                    <a:lnTo>
                      <a:pt x="21600" y="10831"/>
                    </a:lnTo>
                    <a:lnTo>
                      <a:pt x="12813" y="12131"/>
                    </a:lnTo>
                    <a:lnTo>
                      <a:pt x="16101" y="21600"/>
                    </a:lnTo>
                    <a:lnTo>
                      <a:pt x="10828" y="13678"/>
                    </a:lnTo>
                    <a:lnTo>
                      <a:pt x="5386" y="21600"/>
                    </a:lnTo>
                    <a:lnTo>
                      <a:pt x="8617" y="12254"/>
                    </a:lnTo>
                    <a:lnTo>
                      <a:pt x="0" y="10831"/>
                    </a:lnTo>
                    <a:lnTo>
                      <a:pt x="8674" y="9469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7500D7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203200" y="117475"/>
                <a:ext cx="427038" cy="525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82"/>
                    </a:moveTo>
                    <a:lnTo>
                      <a:pt x="9796" y="9332"/>
                    </a:lnTo>
                    <a:lnTo>
                      <a:pt x="10840" y="0"/>
                    </a:lnTo>
                    <a:lnTo>
                      <a:pt x="11804" y="9332"/>
                    </a:lnTo>
                    <a:lnTo>
                      <a:pt x="21520" y="5351"/>
                    </a:lnTo>
                    <a:lnTo>
                      <a:pt x="12767" y="10833"/>
                    </a:lnTo>
                    <a:lnTo>
                      <a:pt x="21600" y="16249"/>
                    </a:lnTo>
                    <a:lnTo>
                      <a:pt x="11804" y="12334"/>
                    </a:lnTo>
                    <a:lnTo>
                      <a:pt x="10840" y="21600"/>
                    </a:lnTo>
                    <a:lnTo>
                      <a:pt x="9796" y="12334"/>
                    </a:lnTo>
                    <a:lnTo>
                      <a:pt x="0" y="16249"/>
                    </a:lnTo>
                    <a:lnTo>
                      <a:pt x="8833" y="10833"/>
                    </a:lnTo>
                    <a:lnTo>
                      <a:pt x="0" y="5482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500093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363537" y="312737"/>
                <a:ext cx="106363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143"/>
                    </a:moveTo>
                    <a:lnTo>
                      <a:pt x="8704" y="7714"/>
                    </a:lnTo>
                    <a:lnTo>
                      <a:pt x="10639" y="0"/>
                    </a:lnTo>
                    <a:lnTo>
                      <a:pt x="12573" y="7714"/>
                    </a:lnTo>
                    <a:lnTo>
                      <a:pt x="21600" y="5143"/>
                    </a:lnTo>
                    <a:lnTo>
                      <a:pt x="14507" y="10800"/>
                    </a:lnTo>
                    <a:lnTo>
                      <a:pt x="21600" y="15943"/>
                    </a:lnTo>
                    <a:lnTo>
                      <a:pt x="12573" y="13371"/>
                    </a:lnTo>
                    <a:lnTo>
                      <a:pt x="10639" y="21600"/>
                    </a:lnTo>
                    <a:lnTo>
                      <a:pt x="8704" y="13371"/>
                    </a:lnTo>
                    <a:lnTo>
                      <a:pt x="0" y="15943"/>
                    </a:lnTo>
                    <a:lnTo>
                      <a:pt x="6770" y="10800"/>
                    </a:lnTo>
                    <a:lnTo>
                      <a:pt x="0" y="5143"/>
                    </a:lnTo>
                  </a:path>
                </a:pathLst>
              </a:custGeom>
              <a:solidFill>
                <a:srgbClr val="F9F9F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</p:grpSp>
      <p:sp>
        <p:nvSpPr>
          <p:cNvPr id="16" name="Shape 16"/>
          <p:cNvSpPr/>
          <p:nvPr>
            <p:ph type="sldNum" sz="quarter" idx="2"/>
          </p:nvPr>
        </p:nvSpPr>
        <p:spPr>
          <a:xfrm>
            <a:off x="6553200" y="6248400"/>
            <a:ext cx="1905000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spcBef>
                <a:spcPts val="800"/>
              </a:spcBef>
              <a:defRPr sz="14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>
        <a:defRPr i="1" sz="4400">
          <a:solidFill>
            <a:srgbClr val="00CCCC"/>
          </a:solidFill>
          <a:latin typeface="Book Antiqua"/>
          <a:ea typeface="Book Antiqua"/>
          <a:cs typeface="Book Antiqua"/>
          <a:sym typeface="Book Antiqua"/>
        </a:defRPr>
      </a:lvl1pPr>
      <a:lvl2pPr>
        <a:defRPr i="1" sz="4400">
          <a:solidFill>
            <a:srgbClr val="00CCCC"/>
          </a:solidFill>
          <a:latin typeface="Book Antiqua"/>
          <a:ea typeface="Book Antiqua"/>
          <a:cs typeface="Book Antiqua"/>
          <a:sym typeface="Book Antiqua"/>
        </a:defRPr>
      </a:lvl2pPr>
      <a:lvl3pPr>
        <a:defRPr i="1" sz="4400">
          <a:solidFill>
            <a:srgbClr val="00CCCC"/>
          </a:solidFill>
          <a:latin typeface="Book Antiqua"/>
          <a:ea typeface="Book Antiqua"/>
          <a:cs typeface="Book Antiqua"/>
          <a:sym typeface="Book Antiqua"/>
        </a:defRPr>
      </a:lvl3pPr>
      <a:lvl4pPr>
        <a:defRPr i="1" sz="4400">
          <a:solidFill>
            <a:srgbClr val="00CCCC"/>
          </a:solidFill>
          <a:latin typeface="Book Antiqua"/>
          <a:ea typeface="Book Antiqua"/>
          <a:cs typeface="Book Antiqua"/>
          <a:sym typeface="Book Antiqua"/>
        </a:defRPr>
      </a:lvl4pPr>
      <a:lvl5pPr>
        <a:defRPr i="1" sz="4400">
          <a:solidFill>
            <a:srgbClr val="00CCCC"/>
          </a:solidFill>
          <a:latin typeface="Book Antiqua"/>
          <a:ea typeface="Book Antiqua"/>
          <a:cs typeface="Book Antiqua"/>
          <a:sym typeface="Book Antiqua"/>
        </a:defRPr>
      </a:lvl5pPr>
      <a:lvl6pPr indent="457200">
        <a:defRPr i="1" sz="4400">
          <a:solidFill>
            <a:srgbClr val="00CCCC"/>
          </a:solidFill>
          <a:latin typeface="Book Antiqua"/>
          <a:ea typeface="Book Antiqua"/>
          <a:cs typeface="Book Antiqua"/>
          <a:sym typeface="Book Antiqua"/>
        </a:defRPr>
      </a:lvl6pPr>
      <a:lvl7pPr indent="914400">
        <a:defRPr i="1" sz="4400">
          <a:solidFill>
            <a:srgbClr val="00CCCC"/>
          </a:solidFill>
          <a:latin typeface="Book Antiqua"/>
          <a:ea typeface="Book Antiqua"/>
          <a:cs typeface="Book Antiqua"/>
          <a:sym typeface="Book Antiqua"/>
        </a:defRPr>
      </a:lvl7pPr>
      <a:lvl8pPr indent="1371600">
        <a:defRPr i="1" sz="4400">
          <a:solidFill>
            <a:srgbClr val="00CCCC"/>
          </a:solidFill>
          <a:latin typeface="Book Antiqua"/>
          <a:ea typeface="Book Antiqua"/>
          <a:cs typeface="Book Antiqua"/>
          <a:sym typeface="Book Antiqua"/>
        </a:defRPr>
      </a:lvl8pPr>
      <a:lvl9pPr indent="1828800">
        <a:defRPr i="1" sz="4400">
          <a:solidFill>
            <a:srgbClr val="00CCCC"/>
          </a:solidFill>
          <a:latin typeface="Book Antiqua"/>
          <a:ea typeface="Book Antiqua"/>
          <a:cs typeface="Book Antiqua"/>
          <a:sym typeface="Book Antiqua"/>
        </a:defRPr>
      </a:lvl9pPr>
    </p:titleStyle>
    <p:bodyStyle>
      <a:lvl1pPr marL="342900" indent="-342900">
        <a:spcBef>
          <a:spcPts val="700"/>
        </a:spcBef>
        <a:buClr>
          <a:srgbClr val="00CCCC"/>
        </a:buClr>
        <a:buSzPct val="75000"/>
        <a:buFont typeface="Helvetica"/>
        <a:buChar char="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1pPr>
      <a:lvl2pPr marL="783771" indent="-326571">
        <a:spcBef>
          <a:spcPts val="700"/>
        </a:spcBef>
        <a:buClr>
          <a:srgbClr val="00CCCC"/>
        </a:buClr>
        <a:buSzPct val="75000"/>
        <a:buFont typeface="Helvetica"/>
        <a:buChar char="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2pPr>
      <a:lvl3pPr marL="1219200" indent="-304800">
        <a:spcBef>
          <a:spcPts val="700"/>
        </a:spcBef>
        <a:buClr>
          <a:srgbClr val="00CCCC"/>
        </a:buClr>
        <a:buSzPct val="65000"/>
        <a:buFont typeface="Helvetica"/>
        <a:buChar char="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3pPr>
      <a:lvl4pPr marL="1737360" indent="-365760">
        <a:spcBef>
          <a:spcPts val="700"/>
        </a:spcBef>
        <a:buClr>
          <a:srgbClr val="00CCCC"/>
        </a:buClr>
        <a:buSzPct val="65000"/>
        <a:buFont typeface="Helvetica"/>
        <a:buChar char="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4pPr>
      <a:lvl5pPr marL="2235200" indent="-406400">
        <a:spcBef>
          <a:spcPts val="700"/>
        </a:spcBef>
        <a:buClr>
          <a:srgbClr val="00CCCC"/>
        </a:buClr>
        <a:buSzPct val="65000"/>
        <a:buFont typeface="Helvetica"/>
        <a:buChar char="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5pPr>
      <a:lvl6pPr marL="2692400" indent="-406400">
        <a:spcBef>
          <a:spcPts val="700"/>
        </a:spcBef>
        <a:buClr>
          <a:srgbClr val="00CCCC"/>
        </a:buClr>
        <a:buSzPct val="65000"/>
        <a:buFont typeface="Helvetica"/>
        <a:buChar char="•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6pPr>
      <a:lvl7pPr marL="3149600" indent="-406400">
        <a:spcBef>
          <a:spcPts val="700"/>
        </a:spcBef>
        <a:buClr>
          <a:srgbClr val="00CCCC"/>
        </a:buClr>
        <a:buSzPct val="65000"/>
        <a:buFont typeface="Helvetica"/>
        <a:buChar char="•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7pPr>
      <a:lvl8pPr marL="3606800" indent="-406400">
        <a:spcBef>
          <a:spcPts val="700"/>
        </a:spcBef>
        <a:buClr>
          <a:srgbClr val="00CCCC"/>
        </a:buClr>
        <a:buSzPct val="65000"/>
        <a:buFont typeface="Helvetica"/>
        <a:buChar char="•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8pPr>
      <a:lvl9pPr marL="4064000" indent="-406400">
        <a:spcBef>
          <a:spcPts val="700"/>
        </a:spcBef>
        <a:buClr>
          <a:srgbClr val="00CCCC"/>
        </a:buClr>
        <a:buSzPct val="65000"/>
        <a:buFont typeface="Helvetica"/>
        <a:buChar char="•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9pPr>
    </p:bodyStyle>
    <p:otherStyle>
      <a:lvl1pPr algn="r" defTabSz="457200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Book Antiqua"/>
        </a:defRPr>
      </a:lvl1pPr>
      <a:lvl2pPr indent="457200" algn="r" defTabSz="457200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Book Antiqua"/>
        </a:defRPr>
      </a:lvl2pPr>
      <a:lvl3pPr indent="914400" algn="r" defTabSz="457200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Book Antiqua"/>
        </a:defRPr>
      </a:lvl3pPr>
      <a:lvl4pPr indent="1371600" algn="r" defTabSz="457200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Book Antiqua"/>
        </a:defRPr>
      </a:lvl4pPr>
      <a:lvl5pPr indent="1828800" algn="r" defTabSz="457200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Book Antiqua"/>
        </a:defRPr>
      </a:lvl5pPr>
      <a:lvl6pPr algn="r" defTabSz="457200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Book Antiqua"/>
        </a:defRPr>
      </a:lvl6pPr>
      <a:lvl7pPr algn="r" defTabSz="457200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Book Antiqua"/>
        </a:defRPr>
      </a:lvl7pPr>
      <a:lvl8pPr algn="r" defTabSz="457200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Book Antiqua"/>
        </a:defRPr>
      </a:lvl8pPr>
      <a:lvl9pPr algn="r" defTabSz="457200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Book Antiqu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 idx="4294967295"/>
          </p:nvPr>
        </p:nvSpPr>
        <p:spPr>
          <a:xfrm>
            <a:off x="762000" y="685800"/>
            <a:ext cx="77724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>
              <a:defRPr b="1" sz="7200" u="sng"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  <a:latin typeface="Book Antiqua Bold"/>
                <a:ea typeface="Book Antiqua Bold"/>
                <a:cs typeface="Book Antiqua Bold"/>
                <a:sym typeface="Book Antiqua Bold"/>
              </a:defRPr>
            </a:lvl1pPr>
          </a:lstStyle>
          <a:p>
            <a:pPr lvl="0">
              <a:defRPr b="0" i="0" sz="1800" u="none">
                <a:solidFill>
                  <a:srgbClr val="000000"/>
                </a:solidFill>
                <a:effectLst/>
              </a:defRPr>
            </a:pPr>
            <a:r>
              <a:rPr b="1" i="1" sz="7200" u="sng">
                <a:solidFill>
                  <a:srgbClr val="00CCCC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rPr>
              <a:t>Immune System</a:t>
            </a:r>
          </a:p>
        </p:txBody>
      </p:sp>
      <p:sp>
        <p:nvSpPr>
          <p:cNvPr id="39" name="Shape 39"/>
          <p:cNvSpPr/>
          <p:nvPr>
            <p:ph type="body" idx="4294967295"/>
          </p:nvPr>
        </p:nvSpPr>
        <p:spPr>
          <a:xfrm>
            <a:off x="1905000" y="2895600"/>
            <a:ext cx="65532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0" indent="0" algn="ctr">
              <a:spcBef>
                <a:spcPts val="1400"/>
              </a:spcBef>
              <a:buSzTx/>
              <a:buNone/>
              <a:defRPr i="1" sz="6000"/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6000">
                <a:solidFill>
                  <a:srgbClr val="FFFFFF"/>
                </a:solidFill>
              </a:rPr>
              <a:t>Lines of Defense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 idx="4294967295"/>
          </p:nvPr>
        </p:nvSpPr>
        <p:spPr>
          <a:xfrm>
            <a:off x="1371600" y="476250"/>
            <a:ext cx="7086600" cy="127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  <a:effectLst/>
              </a:defRPr>
            </a:pPr>
            <a:r>
              <a:rPr i="1" sz="4400">
                <a:solidFill>
                  <a:srgbClr val="00CC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Inflammatory Response</a:t>
            </a:r>
          </a:p>
        </p:txBody>
      </p:sp>
      <p:sp>
        <p:nvSpPr>
          <p:cNvPr id="72" name="Shape 72"/>
          <p:cNvSpPr/>
          <p:nvPr>
            <p:ph type="body" idx="4294967295"/>
          </p:nvPr>
        </p:nvSpPr>
        <p:spPr>
          <a:xfrm>
            <a:off x="533400" y="1676400"/>
            <a:ext cx="8001000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00"/>
                </a:solidFill>
              </a:rPr>
              <a:t>1.  Small cut triggers</a:t>
            </a:r>
            <a:endParaRPr sz="2800">
              <a:solidFill>
                <a:srgbClr val="FFFF00"/>
              </a:solidFill>
            </a:endParaRPr>
          </a:p>
          <a:p>
            <a:pPr lvl="0" marL="533400" indent="-5334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00"/>
                </a:solidFill>
              </a:rPr>
              <a:t>2.  Injured cells release a chemical   alarm</a:t>
            </a:r>
            <a:endParaRPr sz="2800">
              <a:solidFill>
                <a:srgbClr val="FFFF00"/>
              </a:solidFill>
            </a:endParaRPr>
          </a:p>
          <a:p>
            <a:pPr lvl="0" marL="533400" indent="-5334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00"/>
                </a:solidFill>
              </a:rPr>
              <a:t>3.  Capillaries swell</a:t>
            </a:r>
            <a:endParaRPr sz="2800">
              <a:solidFill>
                <a:srgbClr val="FFFF00"/>
              </a:solidFill>
            </a:endParaRPr>
          </a:p>
          <a:p>
            <a:pPr lvl="0" marL="533400" indent="-5334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00"/>
                </a:solidFill>
              </a:rPr>
              <a:t>4.  Phagocytes released</a:t>
            </a:r>
            <a:endParaRPr sz="2800">
              <a:solidFill>
                <a:srgbClr val="FFFF00"/>
              </a:solidFill>
            </a:endParaRPr>
          </a:p>
          <a:p>
            <a:pPr lvl="0" marL="533400" indent="-5334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00"/>
                </a:solidFill>
              </a:rPr>
              <a:t>5.  Phagocytes destroy pathogens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 idx="4294967295"/>
          </p:nvPr>
        </p:nvSpPr>
        <p:spPr>
          <a:xfrm>
            <a:off x="990600" y="3352800"/>
            <a:ext cx="7086600" cy="127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  <a:effectLst/>
              </a:defRPr>
            </a:pPr>
            <a:r>
              <a:rPr i="1" sz="4400">
                <a:solidFill>
                  <a:srgbClr val="00CC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Inflamatory Response</a:t>
            </a:r>
          </a:p>
        </p:txBody>
      </p:sp>
      <p:pic>
        <p:nvPicPr>
          <p:cNvPr id="75" name="image004.jpg" descr="http://www.uta.edu/biology/westmoreland/classnotes/1442/Chapter_43_files/image004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228600"/>
            <a:ext cx="8743950" cy="28686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 idx="4294967295"/>
          </p:nvPr>
        </p:nvSpPr>
        <p:spPr>
          <a:xfrm>
            <a:off x="1371600" y="476250"/>
            <a:ext cx="7086600" cy="127635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</p:txBody>
      </p:sp>
      <p:pic>
        <p:nvPicPr>
          <p:cNvPr id="78" name="fig28_5.jpg" descr="http://www.agen.ufl.edu/~chyn/age2062/lect/lect_26/fig28_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381000"/>
            <a:ext cx="7696200" cy="32877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 idx="4294967295"/>
          </p:nvPr>
        </p:nvSpPr>
        <p:spPr>
          <a:xfrm>
            <a:off x="990600" y="304800"/>
            <a:ext cx="7772400" cy="205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>
              <a:defRPr b="1" i="0" sz="6000" u="sng"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  <a:latin typeface="Book Antiqua Bold"/>
                <a:ea typeface="Book Antiqua Bold"/>
                <a:cs typeface="Book Antiqua Bold"/>
                <a:sym typeface="Book Antiqua Bold"/>
              </a:defRPr>
            </a:lvl1pPr>
          </a:lstStyle>
          <a:p>
            <a:pPr lvl="0">
              <a:defRPr b="0" sz="1800" u="none">
                <a:solidFill>
                  <a:srgbClr val="000000"/>
                </a:solidFill>
                <a:effectLst/>
              </a:defRPr>
            </a:pPr>
            <a:r>
              <a:rPr b="1" sz="6000" u="sng">
                <a:solidFill>
                  <a:srgbClr val="00CCCC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rPr>
              <a:t>Third Line of Defense:</a:t>
            </a:r>
          </a:p>
        </p:txBody>
      </p:sp>
      <p:sp>
        <p:nvSpPr>
          <p:cNvPr id="81" name="Shape 81"/>
          <p:cNvSpPr/>
          <p:nvPr>
            <p:ph type="body" idx="4294967295"/>
          </p:nvPr>
        </p:nvSpPr>
        <p:spPr>
          <a:xfrm>
            <a:off x="1981200" y="31242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 defTabSz="832104">
              <a:spcBef>
                <a:spcPts val="1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4914">
                <a:solidFill>
                  <a:srgbClr val="FFFFFF"/>
                </a:solidFill>
              </a:rPr>
              <a:t>The Immune System</a:t>
            </a:r>
            <a:endParaRPr i="1" sz="4914">
              <a:solidFill>
                <a:srgbClr val="FFFFFF"/>
              </a:solidFill>
            </a:endParaRPr>
          </a:p>
          <a:p>
            <a:pPr lvl="0" marL="0" indent="0" algn="ctr" defTabSz="832104">
              <a:spcBef>
                <a:spcPts val="1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4914">
                <a:solidFill>
                  <a:srgbClr val="FFFFFF"/>
                </a:solidFill>
              </a:rPr>
              <a:t>(Specific)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 idx="4294967295"/>
          </p:nvPr>
        </p:nvSpPr>
        <p:spPr>
          <a:xfrm>
            <a:off x="1447800" y="304800"/>
            <a:ext cx="7086600" cy="97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594359">
              <a:defRPr i="0" sz="1800">
                <a:solidFill>
                  <a:srgbClr val="000000"/>
                </a:solidFill>
              </a:defRPr>
            </a:pPr>
            <a:r>
              <a:rPr i="1" sz="2859">
                <a:solidFill>
                  <a:srgbClr val="00CCCC"/>
                </a:solidFill>
                <a:effectLst>
                  <a:outerShdw sx="100000" sy="100000" kx="0" ky="0" algn="b" rotWithShape="0" blurRad="8255" dist="16510" dir="2700000">
                    <a:srgbClr val="000000"/>
                  </a:outerShdw>
                </a:effectLst>
              </a:rPr>
              <a:t>The Immune System</a:t>
            </a:r>
            <a:br>
              <a:rPr i="1" sz="2859">
                <a:solidFill>
                  <a:srgbClr val="00CCCC"/>
                </a:solidFill>
                <a:effectLst>
                  <a:outerShdw sx="100000" sy="100000" kx="0" ky="0" algn="b" rotWithShape="0" blurRad="8255" dist="16510" dir="2700000">
                    <a:srgbClr val="000000"/>
                  </a:outerShdw>
                </a:effectLst>
              </a:rPr>
            </a:br>
          </a:p>
        </p:txBody>
      </p:sp>
      <p:sp>
        <p:nvSpPr>
          <p:cNvPr id="84" name="Shape 84"/>
          <p:cNvSpPr/>
          <p:nvPr>
            <p:ph type="body" idx="4294967295"/>
          </p:nvPr>
        </p:nvSpPr>
        <p:spPr>
          <a:xfrm>
            <a:off x="685800" y="1981200"/>
            <a:ext cx="77724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86619" indent="-386619" defTabSz="749808">
              <a:spcBef>
                <a:spcPts val="800"/>
              </a:spcBef>
              <a:defRPr sz="1800">
                <a:solidFill>
                  <a:srgbClr val="000000"/>
                </a:solidFill>
              </a:defRPr>
            </a:pPr>
            <a:r>
              <a:rPr sz="3607" u="sng">
                <a:solidFill>
                  <a:srgbClr val="FFFFFF"/>
                </a:solidFill>
              </a:rPr>
              <a:t>Immunity:</a:t>
            </a:r>
            <a:r>
              <a:rPr sz="3607">
                <a:solidFill>
                  <a:srgbClr val="FFFFFF"/>
                </a:solidFill>
              </a:rPr>
              <a:t>  the body</a:t>
            </a:r>
            <a:r>
              <a:rPr sz="3607">
                <a:solidFill>
                  <a:srgbClr val="FFFFFF"/>
                </a:solidFill>
              </a:rPr>
              <a:t>’</a:t>
            </a:r>
            <a:r>
              <a:rPr sz="3607">
                <a:solidFill>
                  <a:srgbClr val="FFFFFF"/>
                </a:solidFill>
              </a:rPr>
              <a:t>s ability to recognize and resist infection by specific pathogens/toxins</a:t>
            </a:r>
          </a:p>
        </p:txBody>
      </p:sp>
      <p:sp>
        <p:nvSpPr>
          <p:cNvPr id="85" name="Shape 85"/>
          <p:cNvSpPr/>
          <p:nvPr/>
        </p:nvSpPr>
        <p:spPr>
          <a:xfrm>
            <a:off x="1600200" y="1143000"/>
            <a:ext cx="990600" cy="764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2600"/>
              </a:spcBef>
              <a:defRPr sz="4400">
                <a:solidFill>
                  <a:srgbClr val="00CCCC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00CCCC"/>
                </a:solidFill>
              </a:rPr>
              <a:t>1.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 idx="4294967295"/>
          </p:nvPr>
        </p:nvSpPr>
        <p:spPr>
          <a:xfrm>
            <a:off x="1676400" y="533400"/>
            <a:ext cx="1524000" cy="127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  <a:effectLst/>
              </a:defRPr>
            </a:pPr>
            <a:r>
              <a:rPr i="1" sz="4400">
                <a:solidFill>
                  <a:srgbClr val="00CC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2.</a:t>
            </a:r>
          </a:p>
        </p:txBody>
      </p:sp>
      <p:sp>
        <p:nvSpPr>
          <p:cNvPr id="88" name="Shape 88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471487" indent="-471487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4400" u="sng">
                <a:solidFill>
                  <a:srgbClr val="FFFFFF"/>
                </a:solidFill>
              </a:rPr>
              <a:t>Active immunity</a:t>
            </a:r>
            <a:r>
              <a:rPr sz="4400">
                <a:solidFill>
                  <a:srgbClr val="FFFFFF"/>
                </a:solidFill>
              </a:rPr>
              <a:t>:  your body produces its</a:t>
            </a:r>
            <a:r>
              <a:rPr sz="4400">
                <a:solidFill>
                  <a:srgbClr val="FFFFFF"/>
                </a:solidFill>
              </a:rPr>
              <a:t>’</a:t>
            </a:r>
            <a:r>
              <a:rPr sz="4400">
                <a:solidFill>
                  <a:srgbClr val="FFFFFF"/>
                </a:solidFill>
              </a:rPr>
              <a:t> own substances (antibodies) to fight pathogens</a:t>
            </a:r>
          </a:p>
        </p:txBody>
      </p:sp>
      <p:pic>
        <p:nvPicPr>
          <p:cNvPr id="89" name="fg183_3.png" descr="fg183_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7400" y="4114800"/>
            <a:ext cx="2171700" cy="2276475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5257800" y="6477000"/>
            <a:ext cx="3560488" cy="243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FFFFFF"/>
                </a:solidFill>
              </a:rPr>
              <a:t>http://www.merck.com/media/mmhe2/figures/fg183_3.gif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 idx="4294967295"/>
          </p:nvPr>
        </p:nvSpPr>
        <p:spPr>
          <a:xfrm>
            <a:off x="1371600" y="476250"/>
            <a:ext cx="7086600" cy="127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  <a:effectLst/>
              </a:defRPr>
            </a:pPr>
            <a:r>
              <a:rPr i="1" sz="4400">
                <a:solidFill>
                  <a:srgbClr val="00CC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Antibodies vs. Antbiotics</a:t>
            </a:r>
          </a:p>
        </p:txBody>
      </p:sp>
      <p:sp>
        <p:nvSpPr>
          <p:cNvPr id="93" name="Shape 93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FF"/>
                </a:solidFill>
              </a:rPr>
              <a:t>Antibodies –</a:t>
            </a:r>
            <a:r>
              <a:rPr sz="3200">
                <a:solidFill>
                  <a:srgbClr val="FFFFFF"/>
                </a:solidFill>
              </a:rPr>
              <a:t> made by your body, can work on MOST pathogens (including viruses)</a:t>
            </a:r>
            <a:endParaRPr sz="3200" u="sng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3200" u="sng">
                <a:solidFill>
                  <a:srgbClr val="FFFFFF"/>
                </a:solidFill>
                <a:latin typeface="Book Antiqua Bold"/>
                <a:ea typeface="Book Antiqua Bold"/>
                <a:cs typeface="Book Antiqua Bold"/>
                <a:sym typeface="Book Antiqua Bold"/>
              </a:rPr>
              <a:t>Antibiotics - </a:t>
            </a:r>
            <a:r>
              <a:rPr sz="3200">
                <a:solidFill>
                  <a:srgbClr val="FFFFFF"/>
                </a:solidFill>
              </a:rPr>
              <a:t>Prevent bacterial cell wall from forming, NOT made by your body</a:t>
            </a:r>
            <a:endParaRPr sz="3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FFFFFF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Symptoms of illness are produced when pathogen releases toxins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 idx="4294967295"/>
          </p:nvPr>
        </p:nvSpPr>
        <p:spPr>
          <a:xfrm>
            <a:off x="1600200" y="476250"/>
            <a:ext cx="838200" cy="127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  <a:effectLst/>
              </a:defRPr>
            </a:pPr>
            <a:r>
              <a:rPr i="1" sz="4400">
                <a:solidFill>
                  <a:srgbClr val="00CC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3.</a:t>
            </a:r>
          </a:p>
        </p:txBody>
      </p:sp>
      <p:sp>
        <p:nvSpPr>
          <p:cNvPr id="96" name="Shape 96"/>
          <p:cNvSpPr/>
          <p:nvPr>
            <p:ph type="body" idx="4294967295"/>
          </p:nvPr>
        </p:nvSpPr>
        <p:spPr>
          <a:xfrm>
            <a:off x="533400" y="144780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FF"/>
                </a:solidFill>
              </a:rPr>
              <a:t>Passive immunity:  </a:t>
            </a:r>
            <a:r>
              <a:rPr sz="3200">
                <a:solidFill>
                  <a:srgbClr val="FFFFFF"/>
                </a:solidFill>
              </a:rPr>
              <a:t>antibodies are produced by another source</a:t>
            </a: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FF"/>
                </a:solidFill>
              </a:rPr>
              <a:t>Vaccine:</a:t>
            </a:r>
            <a:r>
              <a:rPr sz="3200">
                <a:solidFill>
                  <a:srgbClr val="FFFFFF"/>
                </a:solidFill>
              </a:rPr>
              <a:t> formed from weakened, dead, or parts of pathogens to develop immunity</a:t>
            </a:r>
          </a:p>
        </p:txBody>
      </p:sp>
      <p:pic>
        <p:nvPicPr>
          <p:cNvPr id="97" name="vaccine.jpg" descr="vaccine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1800" y="4267200"/>
            <a:ext cx="1428750" cy="2143125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5943600" y="6477000"/>
            <a:ext cx="3521358" cy="243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FFFFFF"/>
                </a:solidFill>
              </a:rPr>
              <a:t>http://www.vpul.upenn.edu/ohe/library/cold/vaccine.jpg</a:t>
            </a:r>
          </a:p>
        </p:txBody>
      </p:sp>
      <p:pic>
        <p:nvPicPr>
          <p:cNvPr id="99" name="Stamp-ctc-polio-vaccine.jpg" descr="Stamp-ctc-polio-vaccine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5400" y="4191000"/>
            <a:ext cx="2257425" cy="2314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 idx="4294967295"/>
          </p:nvPr>
        </p:nvSpPr>
        <p:spPr>
          <a:xfrm>
            <a:off x="0" y="-304801"/>
            <a:ext cx="76200" cy="114300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 algn="ctr" defTabSz="365760">
              <a:defRPr sz="1760">
                <a:effectLst>
                  <a:outerShdw sx="100000" sy="100000" kx="0" ky="0" algn="b" rotWithShape="0" blurRad="5080" dist="10160" dir="2700000">
                    <a:srgbClr val="000000"/>
                  </a:outerShdw>
                </a:effectLst>
              </a:defRPr>
            </a:pPr>
          </a:p>
        </p:txBody>
      </p:sp>
      <p:pic>
        <p:nvPicPr>
          <p:cNvPr id="102" name="u3fg23.jpg" descr="u3fg2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7000" y="457200"/>
            <a:ext cx="4029075" cy="40290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 idx="4294967295"/>
          </p:nvPr>
        </p:nvSpPr>
        <p:spPr>
          <a:xfrm>
            <a:off x="685800" y="5333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>
              <a:defRPr sz="5400"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  <a:effectLst/>
              </a:defRPr>
            </a:pPr>
            <a:r>
              <a:rPr i="1" sz="5400">
                <a:solidFill>
                  <a:srgbClr val="00CCCC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rPr>
              <a:t>First Line of Defense:</a:t>
            </a:r>
          </a:p>
        </p:txBody>
      </p:sp>
      <p:sp>
        <p:nvSpPr>
          <p:cNvPr id="42" name="Shape 42"/>
          <p:cNvSpPr/>
          <p:nvPr>
            <p:ph type="body" idx="4294967295"/>
          </p:nvPr>
        </p:nvSpPr>
        <p:spPr>
          <a:xfrm>
            <a:off x="1600200" y="2667000"/>
            <a:ext cx="73152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 defTabSz="676655">
              <a:spcBef>
                <a:spcPts val="1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884">
                <a:solidFill>
                  <a:srgbClr val="FFFFFF"/>
                </a:solidFill>
              </a:rPr>
              <a:t>Physical Barriers</a:t>
            </a:r>
            <a:endParaRPr sz="4884">
              <a:solidFill>
                <a:srgbClr val="FFFFFF"/>
              </a:solidFill>
            </a:endParaRPr>
          </a:p>
          <a:p>
            <a:pPr lvl="0" marL="0" indent="0" algn="ctr" defTabSz="676655">
              <a:spcBef>
                <a:spcPts val="1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884">
                <a:solidFill>
                  <a:srgbClr val="FFFFFF"/>
                </a:solidFill>
              </a:rPr>
              <a:t>(Nonspecific)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 idx="4294967295"/>
          </p:nvPr>
        </p:nvSpPr>
        <p:spPr>
          <a:xfrm>
            <a:off x="1371600" y="476250"/>
            <a:ext cx="7086600" cy="127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  <a:effectLst/>
              </a:defRPr>
            </a:pPr>
            <a:r>
              <a:rPr i="1" sz="4400">
                <a:solidFill>
                  <a:srgbClr val="00CC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Physical Barriers:</a:t>
            </a:r>
          </a:p>
        </p:txBody>
      </p:sp>
      <p:sp>
        <p:nvSpPr>
          <p:cNvPr id="45" name="Shape 45"/>
          <p:cNvSpPr/>
          <p:nvPr>
            <p:ph type="body" idx="4294967295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Skin</a:t>
            </a:r>
            <a:endParaRPr sz="2800">
              <a:solidFill>
                <a:srgbClr val="FFFFFF"/>
              </a:solidFill>
            </a:endParaRPr>
          </a:p>
          <a:p>
            <a:pPr lvl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Secretions                 -mucous membrane              -sweat                       </a:t>
            </a:r>
            <a:endParaRPr sz="2800">
              <a:solidFill>
                <a:srgbClr val="FFFFFF"/>
              </a:solidFill>
            </a:endParaRPr>
          </a:p>
          <a:p>
            <a:pPr lvl="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    -tears                          -saliva</a:t>
            </a:r>
          </a:p>
        </p:txBody>
      </p:sp>
      <p:pic>
        <p:nvPicPr>
          <p:cNvPr id="46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1600200"/>
            <a:ext cx="2449513" cy="3276600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3886200" y="5029200"/>
            <a:ext cx="4800600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defTabSz="45720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00"/>
                </a:solidFill>
                <a:latin typeface="Times Roman"/>
                <a:ea typeface="Times Roman"/>
                <a:cs typeface="Times Roman"/>
                <a:sym typeface="Times Roman"/>
              </a:rPr>
              <a:t>Cilia on cells which secrete mucous in the respiratory tract   </a:t>
            </a:r>
            <a:r>
              <a:rPr sz="1600">
                <a:solidFill>
                  <a:srgbClr val="FFFF00"/>
                </a:solidFill>
                <a:latin typeface="Times Roman"/>
                <a:ea typeface="Times Roman"/>
                <a:cs typeface="Times Roman"/>
                <a:sym typeface="Times Roman"/>
              </a:rPr>
              <a:t>(Modern Bio. 956)</a:t>
            </a:r>
            <a:endParaRPr>
              <a:solidFill>
                <a:srgbClr val="FFFF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pic>
        <p:nvPicPr>
          <p:cNvPr id="48" name="cilia.jpeg" descr="cilia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00600" y="1600200"/>
            <a:ext cx="2943225" cy="30384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 idx="4294967295"/>
          </p:nvPr>
        </p:nvSpPr>
        <p:spPr>
          <a:xfrm>
            <a:off x="1371600" y="476250"/>
            <a:ext cx="7086600" cy="127635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</p:txBody>
      </p:sp>
      <p:pic>
        <p:nvPicPr>
          <p:cNvPr id="51" name="cilia.jpeg" descr="cilia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1600200"/>
            <a:ext cx="7175500" cy="36925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 idx="4294967295"/>
          </p:nvPr>
        </p:nvSpPr>
        <p:spPr>
          <a:xfrm>
            <a:off x="153987" y="0"/>
            <a:ext cx="8990013" cy="220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>
              <a:defRPr b="1" i="0" sz="6000" u="sng"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  <a:latin typeface="Book Antiqua Bold"/>
                <a:ea typeface="Book Antiqua Bold"/>
                <a:cs typeface="Book Antiqua Bold"/>
                <a:sym typeface="Book Antiqua Bold"/>
              </a:defRPr>
            </a:lvl1pPr>
          </a:lstStyle>
          <a:p>
            <a:pPr lvl="0">
              <a:defRPr b="0" sz="1800" u="none">
                <a:solidFill>
                  <a:srgbClr val="000000"/>
                </a:solidFill>
                <a:effectLst/>
              </a:defRPr>
            </a:pPr>
            <a:r>
              <a:rPr b="1" sz="6000" u="sng">
                <a:solidFill>
                  <a:srgbClr val="00CCCC"/>
                </a:solidFill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rPr>
              <a:t>Second Line of Defense:</a:t>
            </a:r>
          </a:p>
        </p:txBody>
      </p:sp>
      <p:sp>
        <p:nvSpPr>
          <p:cNvPr id="54" name="Shape 54"/>
          <p:cNvSpPr/>
          <p:nvPr>
            <p:ph type="body" idx="4294967295"/>
          </p:nvPr>
        </p:nvSpPr>
        <p:spPr>
          <a:xfrm>
            <a:off x="1905000" y="2514600"/>
            <a:ext cx="6400800" cy="198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 defTabSz="877823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5184">
                <a:solidFill>
                  <a:srgbClr val="FFFFFF"/>
                </a:solidFill>
              </a:rPr>
              <a:t>Inflammatory Response</a:t>
            </a:r>
            <a:endParaRPr i="1" sz="5184">
              <a:solidFill>
                <a:srgbClr val="FFFFFF"/>
              </a:solidFill>
            </a:endParaRPr>
          </a:p>
          <a:p>
            <a:pPr lvl="0" marL="0" indent="0" algn="ctr" defTabSz="877823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5184">
                <a:solidFill>
                  <a:srgbClr val="FFFFFF"/>
                </a:solidFill>
              </a:rPr>
              <a:t>(Nonspecific)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 idx="4294967295"/>
          </p:nvPr>
        </p:nvSpPr>
        <p:spPr>
          <a:xfrm>
            <a:off x="1371600" y="476250"/>
            <a:ext cx="7086600" cy="127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  <a:effectLst/>
              </a:defRPr>
            </a:pPr>
            <a:r>
              <a:rPr i="1" sz="4400">
                <a:solidFill>
                  <a:srgbClr val="00CC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Inflammatory Response:</a:t>
            </a:r>
          </a:p>
        </p:txBody>
      </p:sp>
      <p:sp>
        <p:nvSpPr>
          <p:cNvPr id="57" name="Shape 57"/>
          <p:cNvSpPr/>
          <p:nvPr>
            <p:ph type="body" idx="4294967295"/>
          </p:nvPr>
        </p:nvSpPr>
        <p:spPr>
          <a:xfrm>
            <a:off x="990600" y="2133600"/>
            <a:ext cx="7772400" cy="434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</a:t>
            </a:r>
            <a:r>
              <a:rPr sz="3200">
                <a:solidFill>
                  <a:srgbClr val="FFFFFF"/>
                </a:solidFill>
              </a:rPr>
              <a:t>’</a:t>
            </a:r>
            <a:r>
              <a:rPr sz="3200">
                <a:solidFill>
                  <a:srgbClr val="FFFFFF"/>
                </a:solidFill>
              </a:rPr>
              <a:t>s initial local healing reaction to an injury</a:t>
            </a: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FF"/>
                </a:solidFill>
              </a:rPr>
              <a:t>Phagocytes: </a:t>
            </a:r>
            <a:r>
              <a:rPr sz="3200">
                <a:solidFill>
                  <a:srgbClr val="FFFFFF"/>
                </a:solidFill>
              </a:rPr>
              <a:t>  white blood cells that surround, engulf, and consume foreign particles</a:t>
            </a: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FF"/>
                </a:solidFill>
              </a:rPr>
              <a:t>Macrophage</a:t>
            </a:r>
            <a:r>
              <a:rPr sz="3200">
                <a:solidFill>
                  <a:srgbClr val="FFFFFF"/>
                </a:solidFill>
              </a:rPr>
              <a:t>:  largest phagocytes that consume large numbers of invading pathogens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 idx="4294967295"/>
          </p:nvPr>
        </p:nvSpPr>
        <p:spPr>
          <a:xfrm>
            <a:off x="1371600" y="476250"/>
            <a:ext cx="7086600" cy="127635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</p:txBody>
      </p:sp>
      <p:sp>
        <p:nvSpPr>
          <p:cNvPr id="60" name="Shape 60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pic>
        <p:nvPicPr>
          <p:cNvPr id="61" name="phagocytosis.jpg" descr="phagocytosi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152400"/>
            <a:ext cx="7620000" cy="5029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 idx="4294967295"/>
          </p:nvPr>
        </p:nvSpPr>
        <p:spPr>
          <a:xfrm>
            <a:off x="4953000" y="3886200"/>
            <a:ext cx="3886200" cy="127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20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  <a:effectLst/>
              </a:defRPr>
            </a:pPr>
            <a:r>
              <a:rPr i="1" sz="2000">
                <a:solidFill>
                  <a:srgbClr val="00CC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Macrophage engulfing yeast cells</a:t>
            </a:r>
          </a:p>
        </p:txBody>
      </p:sp>
      <p:pic>
        <p:nvPicPr>
          <p:cNvPr id="64" name="phagocytes.jpg" descr="phagocyte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81000"/>
            <a:ext cx="4086225" cy="571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3low.jpg" descr="3low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00" y="1371600"/>
            <a:ext cx="4257675" cy="2428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 idx="4294967295"/>
          </p:nvPr>
        </p:nvSpPr>
        <p:spPr>
          <a:xfrm>
            <a:off x="4495800" y="4648200"/>
            <a:ext cx="4267200" cy="127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  <a:effectLst/>
              </a:defRPr>
            </a:pPr>
            <a:r>
              <a:rPr i="1" sz="2800">
                <a:solidFill>
                  <a:srgbClr val="00CC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Macrophage attacking e-coli</a:t>
            </a:r>
          </a:p>
        </p:txBody>
      </p:sp>
      <p:pic>
        <p:nvPicPr>
          <p:cNvPr id="68" name="macrophage.jpeg" descr="macrophage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0600" y="1219200"/>
            <a:ext cx="3465513" cy="3190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neutrophil.jpg" descr="http://www.chronicprostatitis.com/images/neutrophil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8200" y="1143000"/>
            <a:ext cx="3201988" cy="3276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939393"/>
      </a:dk1>
      <a:lt1>
        <a:srgbClr val="500093"/>
      </a:lt1>
      <a:dk2>
        <a:srgbClr val="A7A7A7"/>
      </a:dk2>
      <a:lt2>
        <a:srgbClr val="535353"/>
      </a:lt2>
      <a:accent1>
        <a:srgbClr val="D60093"/>
      </a:accent1>
      <a:accent2>
        <a:srgbClr val="0000FF"/>
      </a:accent2>
      <a:accent3>
        <a:srgbClr val="B2AAC6"/>
      </a:accent3>
      <a:accent4>
        <a:srgbClr val="DADADA"/>
      </a:accent4>
      <a:accent5>
        <a:srgbClr val="E6AAC6"/>
      </a:accent5>
      <a:accent6>
        <a:srgbClr val="0000E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D6009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00093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D6009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00093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60093"/>
      </a:accent1>
      <a:accent2>
        <a:srgbClr val="0000FF"/>
      </a:accent2>
      <a:accent3>
        <a:srgbClr val="B2AAC6"/>
      </a:accent3>
      <a:accent4>
        <a:srgbClr val="DADADA"/>
      </a:accent4>
      <a:accent5>
        <a:srgbClr val="E6AAC6"/>
      </a:accent5>
      <a:accent6>
        <a:srgbClr val="0000E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D6009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00093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D6009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00093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