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  <Override PartName="/ppt/media/image9.jpeg" ContentType="image/jpeg"/>
  <Override PartName="/ppt/media/image10.jpeg" ContentType="image/jpeg"/>
  <Override PartName="/ppt/media/image11.jpeg" ContentType="image/jpeg"/>
  <Override PartName="/ppt/media/image12.jpeg" ContentType="image/jpeg"/>
  <Override PartName="/ppt/media/image13.jpeg" ContentType="image/jpeg"/>
  <Override PartName="/ppt/media/image14.jpeg" ContentType="image/jpeg"/>
  <Override PartName="/ppt/media/image15.jpeg" ContentType="image/jpeg"/>
  <Override PartName="/ppt/media/image16.jpeg" ContentType="image/jpeg"/>
  <Override PartName="/ppt/media/image17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x="9144000" cy="6858000"/>
  <p:notesSz cx="6858000" cy="9144000"/>
  <p:defaultTextStyle>
    <a:lvl1pPr>
      <a:defRPr>
        <a:solidFill>
          <a:srgbClr val="000099"/>
        </a:solidFill>
        <a:latin typeface="Arial"/>
        <a:ea typeface="Arial"/>
        <a:cs typeface="Arial"/>
        <a:sym typeface="Arial"/>
      </a:defRPr>
    </a:lvl1pPr>
    <a:lvl2pPr indent="457200">
      <a:defRPr>
        <a:solidFill>
          <a:srgbClr val="000099"/>
        </a:solidFill>
        <a:latin typeface="Arial"/>
        <a:ea typeface="Arial"/>
        <a:cs typeface="Arial"/>
        <a:sym typeface="Arial"/>
      </a:defRPr>
    </a:lvl2pPr>
    <a:lvl3pPr indent="914400">
      <a:defRPr>
        <a:solidFill>
          <a:srgbClr val="000099"/>
        </a:solidFill>
        <a:latin typeface="Arial"/>
        <a:ea typeface="Arial"/>
        <a:cs typeface="Arial"/>
        <a:sym typeface="Arial"/>
      </a:defRPr>
    </a:lvl3pPr>
    <a:lvl4pPr indent="1371600">
      <a:defRPr>
        <a:solidFill>
          <a:srgbClr val="000099"/>
        </a:solidFill>
        <a:latin typeface="Arial"/>
        <a:ea typeface="Arial"/>
        <a:cs typeface="Arial"/>
        <a:sym typeface="Arial"/>
      </a:defRPr>
    </a:lvl4pPr>
    <a:lvl5pPr indent="1828800">
      <a:defRPr>
        <a:solidFill>
          <a:srgbClr val="000099"/>
        </a:solidFill>
        <a:latin typeface="Arial"/>
        <a:ea typeface="Arial"/>
        <a:cs typeface="Arial"/>
        <a:sym typeface="Arial"/>
      </a:defRPr>
    </a:lvl5pPr>
    <a:lvl6pPr>
      <a:defRPr>
        <a:solidFill>
          <a:srgbClr val="000099"/>
        </a:solidFill>
        <a:latin typeface="Arial"/>
        <a:ea typeface="Arial"/>
        <a:cs typeface="Arial"/>
        <a:sym typeface="Arial"/>
      </a:defRPr>
    </a:lvl6pPr>
    <a:lvl7pPr>
      <a:defRPr>
        <a:solidFill>
          <a:srgbClr val="000099"/>
        </a:solidFill>
        <a:latin typeface="Arial"/>
        <a:ea typeface="Arial"/>
        <a:cs typeface="Arial"/>
        <a:sym typeface="Arial"/>
      </a:defRPr>
    </a:lvl7pPr>
    <a:lvl8pPr>
      <a:defRPr>
        <a:solidFill>
          <a:srgbClr val="000099"/>
        </a:solidFill>
        <a:latin typeface="Arial"/>
        <a:ea typeface="Arial"/>
        <a:cs typeface="Arial"/>
        <a:sym typeface="Arial"/>
      </a:defRPr>
    </a:lvl8pPr>
    <a:lvl9pPr>
      <a:defRPr>
        <a:solidFill>
          <a:srgbClr val="000099"/>
        </a:solidFill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Arial"/>
          <a:ea typeface="Arial"/>
          <a:cs typeface="Arial"/>
        </a:font>
        <a:srgbClr val="00009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D2FF"/>
          </a:solidFill>
        </a:fill>
      </a:tcStyle>
    </a:wholeTbl>
    <a:band2H>
      <a:tcTxStyle b="def" i="def"/>
      <a:tcStyle>
        <a:tcBdr/>
        <a:fill>
          <a:solidFill>
            <a:srgbClr val="E7EA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3366FF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3366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3366FF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rial"/>
          <a:ea typeface="Arial"/>
          <a:cs typeface="Arial"/>
        </a:font>
        <a:srgbClr val="00009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2E2EB"/>
          </a:solidFill>
        </a:fill>
      </a:tcStyle>
    </a:wholeTbl>
    <a:band2H>
      <a:tcTxStyle b="def" i="def"/>
      <a:tcStyle>
        <a:tcBdr/>
        <a:fill>
          <a:solidFill>
            <a:srgbClr val="F1F1F5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AAAC9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AAAC9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AAAC9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rial"/>
          <a:ea typeface="Arial"/>
          <a:cs typeface="Arial"/>
        </a:font>
        <a:srgbClr val="00009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4CDE7"/>
          </a:solidFill>
        </a:fill>
      </a:tcStyle>
    </a:wholeTbl>
    <a:band2H>
      <a:tcTxStyle b="def" i="def"/>
      <a:tcStyle>
        <a:tcBdr/>
        <a:fill>
          <a:solidFill>
            <a:srgbClr val="EBE8F3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6F3FBC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6F3FBC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6F3FBC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rial"/>
          <a:ea typeface="Arial"/>
          <a:cs typeface="Arial"/>
        </a:font>
        <a:srgbClr val="00009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F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66FF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9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99"/>
              </a:solidFill>
              <a:prstDash val="solid"/>
              <a:bevel/>
            </a:ln>
          </a:top>
          <a:bottom>
            <a:ln w="25400" cap="flat">
              <a:solidFill>
                <a:srgbClr val="00009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99"/>
              </a:solidFill>
              <a:prstDash val="solid"/>
              <a:bevel/>
            </a:ln>
          </a:top>
          <a:bottom>
            <a:ln w="25400" cap="flat">
              <a:solidFill>
                <a:srgbClr val="00009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66FF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rial"/>
          <a:ea typeface="Arial"/>
          <a:cs typeface="Arial"/>
        </a:font>
        <a:srgbClr val="00009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DD"/>
          </a:solidFill>
        </a:fill>
      </a:tcStyle>
    </a:wholeTbl>
    <a:band2H>
      <a:tcTxStyle b="def" i="def"/>
      <a:tcStyle>
        <a:tcBdr/>
        <a:fill>
          <a:solidFill>
            <a:srgbClr val="E6E6E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0099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0099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0099"/>
          </a:solidFill>
        </a:fill>
      </a:tcStyle>
    </a:firstRow>
  </a:tblStyle>
  <a:tblStyle styleId="{2708684C-4D16-4618-839F-0558EEFCDFE6}" styleName="">
    <a:tblBg/>
    <a:wholeTb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508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254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54" name="Shape 54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type="title"/>
          </p:nvPr>
        </p:nvSpPr>
        <p:spPr>
          <a:xfrm>
            <a:off x="457200" y="1143000"/>
            <a:ext cx="8229600" cy="27432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 sz="4800"/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8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Click to edit Master title style</a:t>
            </a:r>
          </a:p>
        </p:txBody>
      </p:sp>
      <p:sp>
        <p:nvSpPr>
          <p:cNvPr id="47" name="Shape 47"/>
          <p:cNvSpPr/>
          <p:nvPr>
            <p:ph type="body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spcBef>
                <a:spcPts val="800"/>
              </a:spcBef>
              <a:buSzTx/>
              <a:buNone/>
              <a:defRPr sz="3600"/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6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Click to edit Master subtitle style</a:t>
            </a:r>
          </a:p>
        </p:txBody>
      </p:sp>
      <p:sp>
        <p:nvSpPr>
          <p:cNvPr id="48" name="Shape 4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  <p:sp>
        <p:nvSpPr>
          <p:cNvPr id="51" name="Shape 5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52" name="Shape 5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</a:pPr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6" Type="http://schemas.openxmlformats.org/officeDocument/2006/relationships/image" Target="../media/image3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58"/>
            </a:gs>
            <a:gs pos="100000">
              <a:srgbClr val="000099"/>
            </a:gs>
          </a:gsLst>
          <a:lin ang="27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1"/>
          <p:cNvGrpSpPr/>
          <p:nvPr/>
        </p:nvGrpSpPr>
        <p:grpSpPr>
          <a:xfrm>
            <a:off x="-1" y="-1"/>
            <a:ext cx="9144001" cy="6856414"/>
            <a:chOff x="0" y="0"/>
            <a:chExt cx="9144000" cy="6856412"/>
          </a:xfrm>
        </p:grpSpPr>
        <p:sp>
          <p:nvSpPr>
            <p:cNvPr id="2" name="Shape 2"/>
            <p:cNvSpPr/>
            <p:nvPr/>
          </p:nvSpPr>
          <p:spPr>
            <a:xfrm>
              <a:off x="0" y="19050"/>
              <a:ext cx="9140826" cy="5195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015" y="11985"/>
                  </a:moveTo>
                  <a:lnTo>
                    <a:pt x="0" y="0"/>
                  </a:lnTo>
                  <a:lnTo>
                    <a:pt x="0" y="3445"/>
                  </a:lnTo>
                  <a:lnTo>
                    <a:pt x="11428" y="13054"/>
                  </a:lnTo>
                  <a:lnTo>
                    <a:pt x="21600" y="21600"/>
                  </a:lnTo>
                  <a:lnTo>
                    <a:pt x="21600" y="21560"/>
                  </a:lnTo>
                  <a:lnTo>
                    <a:pt x="12015" y="119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51"/>
                </a:gs>
                <a:gs pos="100000">
                  <a:srgbClr val="00008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" name="Shape 3"/>
            <p:cNvSpPr/>
            <p:nvPr/>
          </p:nvSpPr>
          <p:spPr>
            <a:xfrm>
              <a:off x="236537" y="0"/>
              <a:ext cx="8904289" cy="5148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220" y="11416"/>
                  </a:moveTo>
                  <a:lnTo>
                    <a:pt x="1665" y="0"/>
                  </a:lnTo>
                  <a:lnTo>
                    <a:pt x="0" y="0"/>
                  </a:lnTo>
                  <a:lnTo>
                    <a:pt x="11922" y="11896"/>
                  </a:lnTo>
                  <a:lnTo>
                    <a:pt x="21600" y="21600"/>
                  </a:lnTo>
                  <a:lnTo>
                    <a:pt x="21600" y="21560"/>
                  </a:lnTo>
                  <a:lnTo>
                    <a:pt x="12220" y="1141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5D"/>
                </a:gs>
                <a:gs pos="100000">
                  <a:srgbClr val="000099"/>
                </a:gs>
              </a:gsLst>
              <a:lin ang="27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" name="Shape 4"/>
            <p:cNvSpPr/>
            <p:nvPr/>
          </p:nvSpPr>
          <p:spPr>
            <a:xfrm>
              <a:off x="0" y="5449887"/>
              <a:ext cx="6410325" cy="303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7550"/>
                  </a:moveTo>
                  <a:lnTo>
                    <a:pt x="21600" y="21600"/>
                  </a:lnTo>
                  <a:lnTo>
                    <a:pt x="21600" y="16200"/>
                  </a:lnTo>
                  <a:lnTo>
                    <a:pt x="0" y="0"/>
                  </a:lnTo>
                  <a:lnTo>
                    <a:pt x="0" y="1755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60"/>
                </a:gs>
                <a:gs pos="100000">
                  <a:srgbClr val="00008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" name="Shape 5"/>
            <p:cNvSpPr/>
            <p:nvPr/>
          </p:nvSpPr>
          <p:spPr>
            <a:xfrm>
              <a:off x="6410325" y="5678487"/>
              <a:ext cx="2730500" cy="103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21600" y="19636"/>
                  </a:lnTo>
                  <a:lnTo>
                    <a:pt x="0" y="0"/>
                  </a:lnTo>
                  <a:lnTo>
                    <a:pt x="0" y="15709"/>
                  </a:lnTo>
                  <a:lnTo>
                    <a:pt x="2160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80"/>
                </a:gs>
                <a:gs pos="100000">
                  <a:srgbClr val="000099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" name="Shape 6"/>
            <p:cNvSpPr/>
            <p:nvPr/>
          </p:nvSpPr>
          <p:spPr>
            <a:xfrm>
              <a:off x="0" y="5915025"/>
              <a:ext cx="7594601" cy="522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5055"/>
                  </a:lnTo>
                  <a:lnTo>
                    <a:pt x="21600" y="0"/>
                  </a:lnTo>
                  <a:lnTo>
                    <a:pt x="0" y="7025"/>
                  </a:lnTo>
                  <a:lnTo>
                    <a:pt x="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7D"/>
                </a:gs>
                <a:gs pos="100000">
                  <a:srgbClr val="000099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" name="Shape 7"/>
            <p:cNvSpPr/>
            <p:nvPr/>
          </p:nvSpPr>
          <p:spPr>
            <a:xfrm>
              <a:off x="7594600" y="5876925"/>
              <a:ext cx="1546226" cy="160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0265"/>
                  </a:moveTo>
                  <a:lnTo>
                    <a:pt x="21600" y="0"/>
                  </a:lnTo>
                  <a:lnTo>
                    <a:pt x="0" y="5133"/>
                  </a:lnTo>
                  <a:lnTo>
                    <a:pt x="0" y="21600"/>
                  </a:lnTo>
                  <a:lnTo>
                    <a:pt x="21600" y="10265"/>
                  </a:lnTo>
                  <a:close/>
                </a:path>
              </a:pathLst>
            </a:custGeom>
            <a:solidFill>
              <a:srgbClr val="00009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" name="Shape 8"/>
            <p:cNvSpPr/>
            <p:nvPr/>
          </p:nvSpPr>
          <p:spPr>
            <a:xfrm>
              <a:off x="5745162" y="6056312"/>
              <a:ext cx="3395664" cy="314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0" y="17018"/>
                  </a:lnTo>
                  <a:lnTo>
                    <a:pt x="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009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" name="Shape 9"/>
            <p:cNvSpPr/>
            <p:nvPr/>
          </p:nvSpPr>
          <p:spPr>
            <a:xfrm>
              <a:off x="0" y="6303962"/>
              <a:ext cx="5745163" cy="5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1854" y="21600"/>
                  </a:lnTo>
                  <a:lnTo>
                    <a:pt x="21600" y="2607"/>
                  </a:lnTo>
                  <a:lnTo>
                    <a:pt x="21600" y="0"/>
                  </a:lnTo>
                  <a:lnTo>
                    <a:pt x="0" y="16386"/>
                  </a:lnTo>
                  <a:lnTo>
                    <a:pt x="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6F"/>
                </a:gs>
                <a:gs pos="100000">
                  <a:srgbClr val="000099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" name="Shape 10"/>
            <p:cNvSpPr/>
            <p:nvPr/>
          </p:nvSpPr>
          <p:spPr>
            <a:xfrm>
              <a:off x="3328987" y="6418262"/>
              <a:ext cx="3990976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725" y="21600"/>
                  </a:moveTo>
                  <a:lnTo>
                    <a:pt x="21600" y="15965"/>
                  </a:lnTo>
                  <a:lnTo>
                    <a:pt x="19395" y="0"/>
                  </a:lnTo>
                  <a:lnTo>
                    <a:pt x="0" y="21600"/>
                  </a:lnTo>
                  <a:lnTo>
                    <a:pt x="18725" y="21600"/>
                  </a:lnTo>
                  <a:close/>
                </a:path>
              </a:pathLst>
            </a:custGeom>
            <a:solidFill>
              <a:srgbClr val="00009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" name="Shape 11"/>
            <p:cNvSpPr/>
            <p:nvPr/>
          </p:nvSpPr>
          <p:spPr>
            <a:xfrm>
              <a:off x="6911975" y="6142037"/>
              <a:ext cx="2228851" cy="600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7200"/>
                  </a:moveTo>
                  <a:lnTo>
                    <a:pt x="21600" y="0"/>
                  </a:lnTo>
                  <a:lnTo>
                    <a:pt x="0" y="9943"/>
                  </a:lnTo>
                  <a:lnTo>
                    <a:pt x="3951" y="21600"/>
                  </a:lnTo>
                  <a:lnTo>
                    <a:pt x="21600" y="72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99"/>
                </a:gs>
                <a:gs pos="100000">
                  <a:srgbClr val="08089D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" name="Shape 12"/>
            <p:cNvSpPr/>
            <p:nvPr/>
          </p:nvSpPr>
          <p:spPr>
            <a:xfrm>
              <a:off x="7985125" y="5002212"/>
              <a:ext cx="11557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0" y="0"/>
                  </a:lnTo>
                  <a:lnTo>
                    <a:pt x="0" y="54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00009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" name="Shape 13"/>
            <p:cNvSpPr/>
            <p:nvPr/>
          </p:nvSpPr>
          <p:spPr>
            <a:xfrm>
              <a:off x="0" y="2359025"/>
              <a:ext cx="7985125" cy="2652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30"/>
                  </a:moveTo>
                  <a:lnTo>
                    <a:pt x="21600" y="21600"/>
                  </a:lnTo>
                  <a:lnTo>
                    <a:pt x="21600" y="21522"/>
                  </a:lnTo>
                  <a:lnTo>
                    <a:pt x="0" y="0"/>
                  </a:lnTo>
                  <a:lnTo>
                    <a:pt x="0" y="93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53"/>
                </a:gs>
                <a:gs pos="100000">
                  <a:srgbClr val="000099"/>
                </a:gs>
              </a:gsLst>
              <a:lin ang="27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" name="Shape 14"/>
            <p:cNvSpPr/>
            <p:nvPr/>
          </p:nvSpPr>
          <p:spPr>
            <a:xfrm>
              <a:off x="7985125" y="4840287"/>
              <a:ext cx="1155701" cy="504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21600" y="21192"/>
                  </a:lnTo>
                  <a:lnTo>
                    <a:pt x="0" y="0"/>
                  </a:lnTo>
                  <a:lnTo>
                    <a:pt x="0" y="3668"/>
                  </a:lnTo>
                  <a:lnTo>
                    <a:pt x="2160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80"/>
                </a:gs>
                <a:gs pos="100000">
                  <a:srgbClr val="000099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5" name="Shape 15"/>
            <p:cNvSpPr/>
            <p:nvPr/>
          </p:nvSpPr>
          <p:spPr>
            <a:xfrm>
              <a:off x="0" y="1454150"/>
              <a:ext cx="7985125" cy="3471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909"/>
                  </a:moveTo>
                  <a:lnTo>
                    <a:pt x="21600" y="21600"/>
                  </a:lnTo>
                  <a:lnTo>
                    <a:pt x="21600" y="21067"/>
                  </a:lnTo>
                  <a:lnTo>
                    <a:pt x="0" y="0"/>
                  </a:lnTo>
                  <a:lnTo>
                    <a:pt x="0" y="3909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55"/>
                </a:gs>
                <a:gs pos="100000">
                  <a:srgbClr val="00008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6" name="Shape 16"/>
            <p:cNvSpPr/>
            <p:nvPr/>
          </p:nvSpPr>
          <p:spPr>
            <a:xfrm>
              <a:off x="3641725" y="0"/>
              <a:ext cx="5014913" cy="4325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477" y="21600"/>
                  </a:lnTo>
                  <a:lnTo>
                    <a:pt x="21600" y="21418"/>
                  </a:lnTo>
                  <a:lnTo>
                    <a:pt x="697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6A"/>
                </a:gs>
                <a:gs pos="100000">
                  <a:srgbClr val="000099"/>
                </a:gs>
              </a:gsLst>
              <a:lin ang="27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" name="Shape 17"/>
            <p:cNvSpPr/>
            <p:nvPr/>
          </p:nvSpPr>
          <p:spPr>
            <a:xfrm>
              <a:off x="8628062" y="4289425"/>
              <a:ext cx="512763" cy="474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21600" y="18999"/>
                  </a:lnTo>
                  <a:lnTo>
                    <a:pt x="1204" y="0"/>
                  </a:lnTo>
                  <a:lnTo>
                    <a:pt x="0" y="1662"/>
                  </a:lnTo>
                  <a:lnTo>
                    <a:pt x="2160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99"/>
                </a:gs>
                <a:gs pos="100000">
                  <a:srgbClr val="0F0F9F"/>
                </a:gs>
              </a:gsLst>
              <a:lin ang="27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" name="Shape 18"/>
            <p:cNvSpPr/>
            <p:nvPr/>
          </p:nvSpPr>
          <p:spPr>
            <a:xfrm>
              <a:off x="8694737" y="4108450"/>
              <a:ext cx="446088" cy="531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21600" y="11155"/>
                  </a:lnTo>
                  <a:lnTo>
                    <a:pt x="7379" y="0"/>
                  </a:lnTo>
                  <a:lnTo>
                    <a:pt x="0" y="5803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00009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9" name="Shape 19"/>
            <p:cNvSpPr/>
            <p:nvPr/>
          </p:nvSpPr>
          <p:spPr>
            <a:xfrm>
              <a:off x="3895725" y="0"/>
              <a:ext cx="4951413" cy="4251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0936" y="21600"/>
                  </a:lnTo>
                  <a:lnTo>
                    <a:pt x="21600" y="20875"/>
                  </a:lnTo>
                  <a:lnTo>
                    <a:pt x="265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46"/>
                </a:gs>
                <a:gs pos="100000">
                  <a:srgbClr val="000099"/>
                </a:gs>
              </a:gsLst>
              <a:lin ang="27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0" name="Shape 20"/>
            <p:cNvSpPr/>
            <p:nvPr/>
          </p:nvSpPr>
          <p:spPr>
            <a:xfrm>
              <a:off x="8931275" y="4022725"/>
              <a:ext cx="209550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F999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1" name="Shape 21"/>
            <p:cNvSpPr/>
            <p:nvPr/>
          </p:nvSpPr>
          <p:spPr>
            <a:xfrm>
              <a:off x="4940300" y="0"/>
              <a:ext cx="3990975" cy="4022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21600"/>
                  </a:lnTo>
                  <a:lnTo>
                    <a:pt x="566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4E"/>
                </a:gs>
                <a:gs pos="100000">
                  <a:srgbClr val="000099"/>
                </a:gs>
              </a:gsLst>
              <a:lin ang="27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2" name="Shape 22"/>
            <p:cNvSpPr/>
            <p:nvPr/>
          </p:nvSpPr>
          <p:spPr>
            <a:xfrm>
              <a:off x="5537200" y="0"/>
              <a:ext cx="3489326" cy="393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482" y="21600"/>
                  </a:lnTo>
                  <a:lnTo>
                    <a:pt x="21600" y="21548"/>
                  </a:lnTo>
                  <a:lnTo>
                    <a:pt x="3112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80"/>
                </a:gs>
                <a:gs pos="100000">
                  <a:srgbClr val="000064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3" name="Shape 23"/>
            <p:cNvSpPr/>
            <p:nvPr/>
          </p:nvSpPr>
          <p:spPr>
            <a:xfrm>
              <a:off x="9007475" y="3927475"/>
              <a:ext cx="133350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21600" y="20250"/>
                  </a:lnTo>
                  <a:lnTo>
                    <a:pt x="3086" y="0"/>
                  </a:lnTo>
                  <a:lnTo>
                    <a:pt x="0" y="1350"/>
                  </a:lnTo>
                  <a:lnTo>
                    <a:pt x="2160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99"/>
                </a:gs>
                <a:gs pos="100000">
                  <a:srgbClr val="1717A3"/>
                </a:gs>
              </a:gsLst>
              <a:lin ang="27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4" name="Shape 24"/>
            <p:cNvSpPr/>
            <p:nvPr/>
          </p:nvSpPr>
          <p:spPr>
            <a:xfrm>
              <a:off x="8894762" y="1349375"/>
              <a:ext cx="246063" cy="819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21600" y="8540"/>
                  </a:lnTo>
                  <a:lnTo>
                    <a:pt x="10730" y="0"/>
                  </a:lnTo>
                  <a:lnTo>
                    <a:pt x="0" y="8037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00008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5" name="Shape 25"/>
            <p:cNvSpPr/>
            <p:nvPr/>
          </p:nvSpPr>
          <p:spPr>
            <a:xfrm>
              <a:off x="8107362" y="0"/>
              <a:ext cx="909638" cy="1654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18702" y="21600"/>
                  </a:lnTo>
                  <a:lnTo>
                    <a:pt x="21600" y="17624"/>
                  </a:lnTo>
                  <a:lnTo>
                    <a:pt x="9445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80"/>
                </a:gs>
                <a:gs pos="100000">
                  <a:srgbClr val="000055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6" name="Shape 26"/>
            <p:cNvSpPr/>
            <p:nvPr/>
          </p:nvSpPr>
          <p:spPr>
            <a:xfrm>
              <a:off x="8589962" y="0"/>
              <a:ext cx="541338" cy="1263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121" y="0"/>
                  </a:moveTo>
                  <a:lnTo>
                    <a:pt x="0" y="0"/>
                  </a:lnTo>
                  <a:lnTo>
                    <a:pt x="18179" y="21600"/>
                  </a:lnTo>
                  <a:lnTo>
                    <a:pt x="21600" y="17697"/>
                  </a:lnTo>
                  <a:lnTo>
                    <a:pt x="9121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80"/>
                </a:gs>
                <a:gs pos="100000">
                  <a:srgbClr val="000059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7" name="Shape 27"/>
            <p:cNvSpPr/>
            <p:nvPr/>
          </p:nvSpPr>
          <p:spPr>
            <a:xfrm>
              <a:off x="9045575" y="1036637"/>
              <a:ext cx="95250" cy="493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969"/>
                  </a:moveTo>
                  <a:lnTo>
                    <a:pt x="21600" y="21600"/>
                  </a:lnTo>
                  <a:lnTo>
                    <a:pt x="21600" y="415"/>
                  </a:lnTo>
                  <a:lnTo>
                    <a:pt x="19440" y="0"/>
                  </a:lnTo>
                  <a:lnTo>
                    <a:pt x="0" y="9969"/>
                  </a:lnTo>
                  <a:close/>
                </a:path>
              </a:pathLst>
            </a:custGeom>
            <a:solidFill>
              <a:srgbClr val="00008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8" name="Shape 28"/>
            <p:cNvSpPr/>
            <p:nvPr/>
          </p:nvSpPr>
          <p:spPr>
            <a:xfrm>
              <a:off x="3175" y="2541587"/>
              <a:ext cx="9131300" cy="295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299"/>
                  </a:moveTo>
                  <a:lnTo>
                    <a:pt x="21600" y="21600"/>
                  </a:lnTo>
                  <a:lnTo>
                    <a:pt x="21600" y="21252"/>
                  </a:lnTo>
                  <a:lnTo>
                    <a:pt x="0" y="0"/>
                  </a:lnTo>
                  <a:lnTo>
                    <a:pt x="0" y="4299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61"/>
                </a:gs>
                <a:gs pos="100000">
                  <a:srgbClr val="000099"/>
                </a:gs>
              </a:gsLst>
              <a:lin ang="27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9" name="Shape 29"/>
            <p:cNvSpPr/>
            <p:nvPr/>
          </p:nvSpPr>
          <p:spPr>
            <a:xfrm>
              <a:off x="9134475" y="5529262"/>
              <a:ext cx="9525" cy="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18FF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0" name="Shape 30"/>
            <p:cNvSpPr/>
            <p:nvPr/>
          </p:nvSpPr>
          <p:spPr>
            <a:xfrm>
              <a:off x="3175" y="3416300"/>
              <a:ext cx="9131300" cy="2122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913"/>
                  </a:moveTo>
                  <a:lnTo>
                    <a:pt x="21600" y="21600"/>
                  </a:lnTo>
                  <a:lnTo>
                    <a:pt x="21600" y="21503"/>
                  </a:lnTo>
                  <a:lnTo>
                    <a:pt x="0" y="0"/>
                  </a:lnTo>
                  <a:lnTo>
                    <a:pt x="0" y="5913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5D"/>
                </a:gs>
                <a:gs pos="100000">
                  <a:srgbClr val="000099"/>
                </a:gs>
              </a:gsLst>
              <a:lin ang="27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1" name="Shape 31"/>
            <p:cNvSpPr/>
            <p:nvPr/>
          </p:nvSpPr>
          <p:spPr>
            <a:xfrm>
              <a:off x="3175" y="5043487"/>
              <a:ext cx="9131300" cy="657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504"/>
                  </a:moveTo>
                  <a:lnTo>
                    <a:pt x="21600" y="21600"/>
                  </a:lnTo>
                  <a:lnTo>
                    <a:pt x="21600" y="20974"/>
                  </a:lnTo>
                  <a:lnTo>
                    <a:pt x="0" y="0"/>
                  </a:lnTo>
                  <a:lnTo>
                    <a:pt x="0" y="250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81"/>
                </a:gs>
                <a:gs pos="100000">
                  <a:srgbClr val="000099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2" name="Shape 32"/>
            <p:cNvSpPr/>
            <p:nvPr/>
          </p:nvSpPr>
          <p:spPr>
            <a:xfrm>
              <a:off x="2058987" y="0"/>
              <a:ext cx="7075488" cy="5043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21600"/>
                  </a:lnTo>
                  <a:lnTo>
                    <a:pt x="21600" y="21437"/>
                  </a:lnTo>
                  <a:lnTo>
                    <a:pt x="607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4A"/>
                </a:gs>
                <a:gs pos="100000">
                  <a:srgbClr val="000099"/>
                </a:gs>
              </a:gsLst>
              <a:lin ang="27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3" name="Shape 33"/>
            <p:cNvSpPr/>
            <p:nvPr/>
          </p:nvSpPr>
          <p:spPr>
            <a:xfrm>
              <a:off x="5272087" y="0"/>
              <a:ext cx="3862389" cy="4149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21600"/>
                  </a:lnTo>
                  <a:lnTo>
                    <a:pt x="21600" y="21550"/>
                  </a:lnTo>
                  <a:lnTo>
                    <a:pt x="587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81"/>
                </a:gs>
                <a:gs pos="100000">
                  <a:srgbClr val="000099"/>
                </a:gs>
              </a:gsLst>
              <a:lin ang="27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4" name="Shape 34"/>
            <p:cNvSpPr/>
            <p:nvPr/>
          </p:nvSpPr>
          <p:spPr>
            <a:xfrm>
              <a:off x="6270625" y="0"/>
              <a:ext cx="2863850" cy="391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820" y="0"/>
                  </a:moveTo>
                  <a:lnTo>
                    <a:pt x="0" y="0"/>
                  </a:lnTo>
                  <a:lnTo>
                    <a:pt x="21600" y="21600"/>
                  </a:lnTo>
                  <a:lnTo>
                    <a:pt x="21600" y="19706"/>
                  </a:lnTo>
                  <a:lnTo>
                    <a:pt x="21528" y="19706"/>
                  </a:lnTo>
                  <a:lnTo>
                    <a:pt x="582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80"/>
                </a:gs>
                <a:gs pos="100000">
                  <a:srgbClr val="000064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5" name="Shape 35"/>
            <p:cNvSpPr/>
            <p:nvPr/>
          </p:nvSpPr>
          <p:spPr>
            <a:xfrm>
              <a:off x="7173912" y="0"/>
              <a:ext cx="1960564" cy="3292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21600"/>
                  </a:lnTo>
                  <a:lnTo>
                    <a:pt x="21600" y="21225"/>
                  </a:lnTo>
                  <a:lnTo>
                    <a:pt x="736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58"/>
                </a:gs>
                <a:gs pos="100000">
                  <a:srgbClr val="000099"/>
                </a:gs>
              </a:gsLst>
              <a:lin ang="27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6" name="Shape 36"/>
            <p:cNvSpPr/>
            <p:nvPr/>
          </p:nvSpPr>
          <p:spPr>
            <a:xfrm>
              <a:off x="7451725" y="0"/>
              <a:ext cx="1682750" cy="3073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21600"/>
                  </a:lnTo>
                  <a:lnTo>
                    <a:pt x="21600" y="21533"/>
                  </a:lnTo>
                  <a:lnTo>
                    <a:pt x="1102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6F"/>
                </a:gs>
                <a:gs pos="100000">
                  <a:srgbClr val="000099"/>
                </a:gs>
              </a:gsLst>
              <a:lin ang="27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7" name="Shape 37"/>
            <p:cNvSpPr/>
            <p:nvPr/>
          </p:nvSpPr>
          <p:spPr>
            <a:xfrm>
              <a:off x="7907337" y="0"/>
              <a:ext cx="1227138" cy="2360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0816"/>
                  </a:moveTo>
                  <a:lnTo>
                    <a:pt x="1177" y="0"/>
                  </a:lnTo>
                  <a:lnTo>
                    <a:pt x="0" y="0"/>
                  </a:lnTo>
                  <a:lnTo>
                    <a:pt x="21600" y="21600"/>
                  </a:lnTo>
                  <a:lnTo>
                    <a:pt x="21600" y="2081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78"/>
                </a:gs>
                <a:gs pos="100000">
                  <a:srgbClr val="000099"/>
                </a:gs>
              </a:gsLst>
              <a:lin ang="27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</a:p>
          </p:txBody>
        </p:sp>
        <p:grpSp>
          <p:nvGrpSpPr>
            <p:cNvPr id="40" name="Group 40"/>
            <p:cNvGrpSpPr/>
            <p:nvPr/>
          </p:nvGrpSpPr>
          <p:grpSpPr>
            <a:xfrm>
              <a:off x="-1" y="2590800"/>
              <a:ext cx="9140827" cy="2949575"/>
              <a:chOff x="0" y="0"/>
              <a:chExt cx="9140825" cy="2949575"/>
            </a:xfrm>
          </p:grpSpPr>
          <p:sp>
            <p:nvSpPr>
              <p:cNvPr id="38" name="Shape 38"/>
              <p:cNvSpPr/>
              <p:nvPr/>
            </p:nvSpPr>
            <p:spPr>
              <a:xfrm>
                <a:off x="-1" y="0"/>
                <a:ext cx="5826127" cy="20843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0" y="6021"/>
                    </a:lnTo>
                    <a:lnTo>
                      <a:pt x="21458" y="21600"/>
                    </a:lnTo>
                    <a:lnTo>
                      <a:pt x="21529" y="20317"/>
                    </a:lnTo>
                    <a:lnTo>
                      <a:pt x="21600" y="19132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006F"/>
                  </a:gs>
                  <a:gs pos="100000">
                    <a:srgbClr val="000099"/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9" name="Shape 39"/>
              <p:cNvSpPr/>
              <p:nvPr/>
            </p:nvSpPr>
            <p:spPr>
              <a:xfrm>
                <a:off x="5788025" y="1846262"/>
                <a:ext cx="3352801" cy="11033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20668"/>
                    </a:moveTo>
                    <a:lnTo>
                      <a:pt x="246" y="0"/>
                    </a:lnTo>
                    <a:lnTo>
                      <a:pt x="123" y="2238"/>
                    </a:lnTo>
                    <a:lnTo>
                      <a:pt x="0" y="4662"/>
                    </a:lnTo>
                    <a:lnTo>
                      <a:pt x="21600" y="21600"/>
                    </a:lnTo>
                    <a:lnTo>
                      <a:pt x="21600" y="20668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0099"/>
                  </a:gs>
                  <a:gs pos="100000">
                    <a:srgbClr val="1717A3"/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</p:grpSp>
      </p:grpSp>
      <p:sp>
        <p:nvSpPr>
          <p:cNvPr id="42" name="Shape 42"/>
          <p:cNvSpPr/>
          <p:nvPr>
            <p:ph type="sldNum" sz="quarter" idx="2"/>
          </p:nvPr>
        </p:nvSpPr>
        <p:spPr>
          <a:xfrm>
            <a:off x="6553200" y="6436583"/>
            <a:ext cx="2133600" cy="264255"/>
          </a:xfrm>
          <a:prstGeom prst="rect">
            <a:avLst/>
          </a:prstGeom>
          <a:ln w="12700">
            <a:miter lim="400000"/>
          </a:ln>
        </p:spPr>
        <p:txBody>
          <a:bodyPr lIns="45719" rIns="45719" anchor="b">
            <a:spAutoFit/>
          </a:bodyPr>
          <a:lstStyle>
            <a:lvl1pPr algn="r">
              <a:defRPr sz="12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43" name="Shape 43"/>
          <p:cNvSpPr/>
          <p:nvPr>
            <p:ph type="title"/>
          </p:nvPr>
        </p:nvSpPr>
        <p:spPr>
          <a:xfrm>
            <a:off x="457200" y="98425"/>
            <a:ext cx="8229600" cy="1501775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/>
          <a:lstStyle/>
          <a:p>
            <a:pPr lvl="0"/>
          </a:p>
        </p:txBody>
      </p:sp>
      <p:sp>
        <p:nvSpPr>
          <p:cNvPr id="44" name="Shape 44"/>
          <p:cNvSpPr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</p:spPr>
        <p:txBody>
          <a:bodyPr lIns="45719" rIns="45719"/>
          <a:lstStyle/>
          <a:p>
            <a:pPr lvl="0">
              <a:buBlip>
                <a:blip r:embed="rId2"/>
              </a:buBlip>
            </a:p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3"/>
    <p:sldLayoutId id="2147483650" r:id="rId4"/>
  </p:sldLayoutIdLst>
  <p:transition spd="med" advClick="1"/>
  <p:txStyles>
    <p:titleStyle>
      <a:lvl1pPr algn="ctr">
        <a:defRPr sz="4400">
          <a:solidFill>
            <a:srgbClr val="FFFFFF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latin typeface="Arial"/>
          <a:ea typeface="Arial"/>
          <a:cs typeface="Arial"/>
          <a:sym typeface="Arial"/>
        </a:defRPr>
      </a:lvl1pPr>
      <a:lvl2pPr algn="ctr">
        <a:defRPr sz="4400">
          <a:solidFill>
            <a:srgbClr val="FFFFFF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latin typeface="Arial"/>
          <a:ea typeface="Arial"/>
          <a:cs typeface="Arial"/>
          <a:sym typeface="Arial"/>
        </a:defRPr>
      </a:lvl2pPr>
      <a:lvl3pPr algn="ctr">
        <a:defRPr sz="4400">
          <a:solidFill>
            <a:srgbClr val="FFFFFF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latin typeface="Arial"/>
          <a:ea typeface="Arial"/>
          <a:cs typeface="Arial"/>
          <a:sym typeface="Arial"/>
        </a:defRPr>
      </a:lvl3pPr>
      <a:lvl4pPr algn="ctr">
        <a:defRPr sz="4400">
          <a:solidFill>
            <a:srgbClr val="FFFFFF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latin typeface="Arial"/>
          <a:ea typeface="Arial"/>
          <a:cs typeface="Arial"/>
          <a:sym typeface="Arial"/>
        </a:defRPr>
      </a:lvl4pPr>
      <a:lvl5pPr algn="ctr">
        <a:defRPr sz="4400">
          <a:solidFill>
            <a:srgbClr val="FFFFFF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latin typeface="Arial"/>
          <a:ea typeface="Arial"/>
          <a:cs typeface="Arial"/>
          <a:sym typeface="Arial"/>
        </a:defRPr>
      </a:lvl5pPr>
      <a:lvl6pPr indent="457200" algn="ctr">
        <a:defRPr sz="4400">
          <a:solidFill>
            <a:srgbClr val="FFFFFF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latin typeface="Arial"/>
          <a:ea typeface="Arial"/>
          <a:cs typeface="Arial"/>
          <a:sym typeface="Arial"/>
        </a:defRPr>
      </a:lvl6pPr>
      <a:lvl7pPr indent="914400" algn="ctr">
        <a:defRPr sz="4400">
          <a:solidFill>
            <a:srgbClr val="FFFFFF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latin typeface="Arial"/>
          <a:ea typeface="Arial"/>
          <a:cs typeface="Arial"/>
          <a:sym typeface="Arial"/>
        </a:defRPr>
      </a:lvl7pPr>
      <a:lvl8pPr indent="1371600" algn="ctr">
        <a:defRPr sz="4400">
          <a:solidFill>
            <a:srgbClr val="FFFFFF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latin typeface="Arial"/>
          <a:ea typeface="Arial"/>
          <a:cs typeface="Arial"/>
          <a:sym typeface="Arial"/>
        </a:defRPr>
      </a:lvl8pPr>
      <a:lvl9pPr indent="1828800" algn="ctr">
        <a:defRPr sz="4400">
          <a:solidFill>
            <a:srgbClr val="FFFFFF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latin typeface="Arial"/>
          <a:ea typeface="Arial"/>
          <a:cs typeface="Arial"/>
          <a:sym typeface="Arial"/>
        </a:defRPr>
      </a:lvl9pPr>
    </p:titleStyle>
    <p:bodyStyle>
      <a:lvl1pPr marL="342900" indent="-342900">
        <a:spcBef>
          <a:spcPts val="700"/>
        </a:spcBef>
        <a:buSzPct val="90000"/>
        <a:buBlip>
          <a:blip r:embed="rId2"/>
        </a:buBlip>
        <a:defRPr sz="3200">
          <a:solidFill>
            <a:srgbClr val="FFFFFF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latin typeface="Arial"/>
          <a:ea typeface="Arial"/>
          <a:cs typeface="Arial"/>
          <a:sym typeface="Arial"/>
        </a:defRPr>
      </a:lvl1pPr>
      <a:lvl2pPr marL="783771" indent="-326571">
        <a:spcBef>
          <a:spcPts val="700"/>
        </a:spcBef>
        <a:buSzPct val="100000"/>
        <a:buChar char="–"/>
        <a:defRPr sz="3200">
          <a:solidFill>
            <a:srgbClr val="FFFFFF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latin typeface="Arial"/>
          <a:ea typeface="Arial"/>
          <a:cs typeface="Arial"/>
          <a:sym typeface="Arial"/>
        </a:defRPr>
      </a:lvl2pPr>
      <a:lvl3pPr marL="1219200" indent="-304800">
        <a:spcBef>
          <a:spcPts val="700"/>
        </a:spcBef>
        <a:buSzPct val="90000"/>
        <a:buBlip>
          <a:blip r:embed="rId5"/>
        </a:buBlip>
        <a:defRPr sz="3200">
          <a:solidFill>
            <a:srgbClr val="FFFFFF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latin typeface="Arial"/>
          <a:ea typeface="Arial"/>
          <a:cs typeface="Arial"/>
          <a:sym typeface="Arial"/>
        </a:defRPr>
      </a:lvl3pPr>
      <a:lvl4pPr marL="1737360" indent="-365760">
        <a:spcBef>
          <a:spcPts val="700"/>
        </a:spcBef>
        <a:buSzPct val="100000"/>
        <a:buChar char="–"/>
        <a:defRPr sz="3200">
          <a:solidFill>
            <a:srgbClr val="FFFFFF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latin typeface="Arial"/>
          <a:ea typeface="Arial"/>
          <a:cs typeface="Arial"/>
          <a:sym typeface="Arial"/>
        </a:defRPr>
      </a:lvl4pPr>
      <a:lvl5pPr marL="2235200" indent="-406400">
        <a:spcBef>
          <a:spcPts val="700"/>
        </a:spcBef>
        <a:buSzPct val="90000"/>
        <a:buBlip>
          <a:blip r:embed="rId2"/>
        </a:buBlip>
        <a:defRPr sz="3200">
          <a:solidFill>
            <a:srgbClr val="FFFFFF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latin typeface="Arial"/>
          <a:ea typeface="Arial"/>
          <a:cs typeface="Arial"/>
          <a:sym typeface="Arial"/>
        </a:defRPr>
      </a:lvl5pPr>
      <a:lvl6pPr marL="2692400" indent="-406400">
        <a:spcBef>
          <a:spcPts val="700"/>
        </a:spcBef>
        <a:buSzPct val="90000"/>
        <a:buBlip>
          <a:blip r:embed="rId6"/>
        </a:buBlip>
        <a:defRPr sz="3200">
          <a:solidFill>
            <a:srgbClr val="FFFFFF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latin typeface="Arial"/>
          <a:ea typeface="Arial"/>
          <a:cs typeface="Arial"/>
          <a:sym typeface="Arial"/>
        </a:defRPr>
      </a:lvl6pPr>
      <a:lvl7pPr marL="3149600" indent="-406400">
        <a:spcBef>
          <a:spcPts val="700"/>
        </a:spcBef>
        <a:buSzPct val="90000"/>
        <a:buBlip>
          <a:blip r:embed="rId6"/>
        </a:buBlip>
        <a:defRPr sz="3200">
          <a:solidFill>
            <a:srgbClr val="FFFFFF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latin typeface="Arial"/>
          <a:ea typeface="Arial"/>
          <a:cs typeface="Arial"/>
          <a:sym typeface="Arial"/>
        </a:defRPr>
      </a:lvl7pPr>
      <a:lvl8pPr marL="3606800" indent="-406400">
        <a:spcBef>
          <a:spcPts val="700"/>
        </a:spcBef>
        <a:buSzPct val="90000"/>
        <a:buBlip>
          <a:blip r:embed="rId6"/>
        </a:buBlip>
        <a:defRPr sz="3200">
          <a:solidFill>
            <a:srgbClr val="FFFFFF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latin typeface="Arial"/>
          <a:ea typeface="Arial"/>
          <a:cs typeface="Arial"/>
          <a:sym typeface="Arial"/>
        </a:defRPr>
      </a:lvl8pPr>
      <a:lvl9pPr marL="4064000" indent="-406400">
        <a:spcBef>
          <a:spcPts val="700"/>
        </a:spcBef>
        <a:buSzPct val="90000"/>
        <a:buBlip>
          <a:blip r:embed="rId6"/>
        </a:buBlip>
        <a:defRPr sz="3200">
          <a:solidFill>
            <a:srgbClr val="FFFFFF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latin typeface="Arial"/>
          <a:ea typeface="Arial"/>
          <a:cs typeface="Arial"/>
          <a:sym typeface="Arial"/>
        </a:defRPr>
      </a:lvl9pPr>
    </p:bodyStyle>
    <p:otherStyle>
      <a:lvl1pPr algn="r">
        <a:defRPr sz="1200">
          <a:solidFill>
            <a:schemeClr val="tx1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latin typeface="+mn-lt"/>
          <a:ea typeface="+mn-ea"/>
          <a:cs typeface="+mn-cs"/>
          <a:sym typeface="Arial"/>
        </a:defRPr>
      </a:lvl1pPr>
      <a:lvl2pPr indent="457200" algn="r">
        <a:defRPr sz="1200">
          <a:solidFill>
            <a:schemeClr val="tx1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latin typeface="+mn-lt"/>
          <a:ea typeface="+mn-ea"/>
          <a:cs typeface="+mn-cs"/>
          <a:sym typeface="Arial"/>
        </a:defRPr>
      </a:lvl2pPr>
      <a:lvl3pPr indent="914400" algn="r">
        <a:defRPr sz="1200">
          <a:solidFill>
            <a:schemeClr val="tx1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latin typeface="+mn-lt"/>
          <a:ea typeface="+mn-ea"/>
          <a:cs typeface="+mn-cs"/>
          <a:sym typeface="Arial"/>
        </a:defRPr>
      </a:lvl3pPr>
      <a:lvl4pPr indent="1371600" algn="r">
        <a:defRPr sz="1200">
          <a:solidFill>
            <a:schemeClr val="tx1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latin typeface="+mn-lt"/>
          <a:ea typeface="+mn-ea"/>
          <a:cs typeface="+mn-cs"/>
          <a:sym typeface="Arial"/>
        </a:defRPr>
      </a:lvl4pPr>
      <a:lvl5pPr indent="1828800" algn="r">
        <a:defRPr sz="1200">
          <a:solidFill>
            <a:schemeClr val="tx1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latin typeface="+mn-lt"/>
          <a:ea typeface="+mn-ea"/>
          <a:cs typeface="+mn-cs"/>
          <a:sym typeface="Arial"/>
        </a:defRPr>
      </a:lvl5pPr>
      <a:lvl6pPr algn="r">
        <a:defRPr sz="1200">
          <a:solidFill>
            <a:schemeClr val="tx1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latin typeface="+mn-lt"/>
          <a:ea typeface="+mn-ea"/>
          <a:cs typeface="+mn-cs"/>
          <a:sym typeface="Arial"/>
        </a:defRPr>
      </a:lvl6pPr>
      <a:lvl7pPr algn="r">
        <a:defRPr sz="1200">
          <a:solidFill>
            <a:schemeClr val="tx1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latin typeface="+mn-lt"/>
          <a:ea typeface="+mn-ea"/>
          <a:cs typeface="+mn-cs"/>
          <a:sym typeface="Arial"/>
        </a:defRPr>
      </a:lvl7pPr>
      <a:lvl8pPr algn="r">
        <a:defRPr sz="1200">
          <a:solidFill>
            <a:schemeClr val="tx1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latin typeface="+mn-lt"/>
          <a:ea typeface="+mn-ea"/>
          <a:cs typeface="+mn-cs"/>
          <a:sym typeface="Arial"/>
        </a:defRPr>
      </a:lvl8pPr>
      <a:lvl9pPr algn="r">
        <a:defRPr sz="1200">
          <a:solidFill>
            <a:schemeClr val="tx1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3.jpe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3" Type="http://schemas.openxmlformats.org/officeDocument/2006/relationships/image" Target="../media/image7.jpe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Relationship Id="rId3" Type="http://schemas.openxmlformats.org/officeDocument/2006/relationships/image" Target="../media/image9.jpeg"/><Relationship Id="rId4" Type="http://schemas.openxmlformats.org/officeDocument/2006/relationships/image" Target="../media/image10.jpeg"/><Relationship Id="rId5" Type="http://schemas.openxmlformats.org/officeDocument/2006/relationships/image" Target="../media/image11.jpe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Relationship Id="rId3" Type="http://schemas.openxmlformats.org/officeDocument/2006/relationships/image" Target="../media/image13.jpeg"/><Relationship Id="rId4" Type="http://schemas.openxmlformats.org/officeDocument/2006/relationships/image" Target="../media/image14.jpeg"/><Relationship Id="rId5" Type="http://schemas.openxmlformats.org/officeDocument/2006/relationships/image" Target="../media/image15.jpeg"/><Relationship Id="rId6" Type="http://schemas.openxmlformats.org/officeDocument/2006/relationships/image" Target="../media/image16.jpeg"/><Relationship Id="rId7" Type="http://schemas.openxmlformats.org/officeDocument/2006/relationships/image" Target="../media/image17.jpe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xfrm>
            <a:off x="457200" y="1600200"/>
            <a:ext cx="8229600" cy="18288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 sz="6000">
                <a:effectLst>
                  <a:outerShdw sx="100000" sy="100000" kx="0" ky="0" algn="b" rotWithShape="0" blurRad="12700" dist="38100" dir="2700000">
                    <a:srgbClr val="000000"/>
                  </a:outerShdw>
                </a:effectLst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6000">
                <a:solidFill>
                  <a:srgbClr val="FFFFFF"/>
                </a:solidFill>
                <a:effectLst>
                  <a:outerShdw sx="100000" sy="100000" kx="0" ky="0" algn="b" rotWithShape="0" blurRad="12700" dist="38100" dir="2700000">
                    <a:srgbClr val="000000"/>
                  </a:outerShdw>
                </a:effectLst>
              </a:rPr>
              <a:t>Infectious Diseases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xfrm>
            <a:off x="304800" y="5181600"/>
            <a:ext cx="3124200" cy="3048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spcBef>
                <a:spcPts val="200"/>
              </a:spcBef>
              <a:defRPr sz="1000"/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10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http://images.google.com/images?q=virus&amp;hl=en</a:t>
            </a:r>
          </a:p>
        </p:txBody>
      </p:sp>
      <p:pic>
        <p:nvPicPr>
          <p:cNvPr id="58" name="virus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00200" y="3810000"/>
            <a:ext cx="895350" cy="1247775"/>
          </a:xfrm>
          <a:prstGeom prst="rect">
            <a:avLst/>
          </a:prstGeom>
          <a:ln w="12700">
            <a:miter lim="400000"/>
          </a:ln>
        </p:spPr>
      </p:pic>
      <p:pic>
        <p:nvPicPr>
          <p:cNvPr id="59" name="bacecoli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172200" y="3429000"/>
            <a:ext cx="1590675" cy="1149350"/>
          </a:xfrm>
          <a:prstGeom prst="rect">
            <a:avLst/>
          </a:prstGeom>
          <a:ln w="12700">
            <a:miter lim="400000"/>
          </a:ln>
        </p:spPr>
      </p:pic>
      <p:sp>
        <p:nvSpPr>
          <p:cNvPr id="60" name="Shape 60"/>
          <p:cNvSpPr/>
          <p:nvPr/>
        </p:nvSpPr>
        <p:spPr>
          <a:xfrm>
            <a:off x="5715000" y="4772025"/>
            <a:ext cx="1964839" cy="2024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8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800">
                <a:solidFill>
                  <a:srgbClr val="FFFFFF"/>
                </a:solidFill>
              </a:rPr>
              <a:t>images.google.com/imgres?imgurl=http://</a:t>
            </a:r>
          </a:p>
        </p:txBody>
      </p:sp>
      <p:pic>
        <p:nvPicPr>
          <p:cNvPr id="61" name="bacteria2.jp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286000" y="533400"/>
            <a:ext cx="1371600" cy="107156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type="body" idx="1"/>
          </p:nvPr>
        </p:nvSpPr>
        <p:spPr>
          <a:xfrm>
            <a:off x="457200" y="304800"/>
            <a:ext cx="8229600" cy="582612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609600" indent="-609600">
              <a:buClr>
                <a:srgbClr val="86D1EC"/>
              </a:buClr>
              <a:buAutoNum type="arabicPeriod" startAt="1"/>
              <a:defRPr sz="1800">
                <a:solidFill>
                  <a:srgbClr val="000000"/>
                </a:solidFill>
                <a:effectLst/>
              </a:defRPr>
            </a:pPr>
            <a:r>
              <a:rPr sz="3200" u="sng">
                <a:solidFill>
                  <a:srgbClr val="FFCC0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 Bold"/>
                <a:ea typeface="Arial Bold"/>
                <a:cs typeface="Arial Bold"/>
                <a:sym typeface="Arial Bold"/>
              </a:rPr>
              <a:t>Disease</a:t>
            </a:r>
            <a:r>
              <a:rPr sz="32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 Bold"/>
                <a:ea typeface="Arial Bold"/>
                <a:cs typeface="Arial Bold"/>
                <a:sym typeface="Arial Bold"/>
              </a:rPr>
              <a:t>:  </a:t>
            </a:r>
            <a:r>
              <a:rPr sz="32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change in the ability of the body’s cells, tissue, or organs to function properly, disturbing </a:t>
            </a:r>
            <a:r>
              <a:rPr b="1" i="1" sz="3200">
                <a:solidFill>
                  <a:srgbClr val="CC000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homeostasis</a:t>
            </a:r>
            <a:endParaRPr b="1" i="1" sz="3200">
              <a:solidFill>
                <a:srgbClr val="CC0000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 marL="609600" indent="-609600">
              <a:buClr>
                <a:srgbClr val="86D1EC"/>
              </a:buClr>
              <a:buAutoNum type="arabicPeriod" startAt="1"/>
              <a:defRPr sz="1800">
                <a:solidFill>
                  <a:srgbClr val="000000"/>
                </a:solidFill>
                <a:effectLst/>
              </a:defRPr>
            </a:pPr>
            <a:endParaRPr b="1" i="1" sz="32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 marL="609600" indent="-609600">
              <a:buClr>
                <a:srgbClr val="86D1EC"/>
              </a:buClr>
              <a:buAutoNum type="arabicPeriod" startAt="2"/>
              <a:defRPr sz="1800">
                <a:solidFill>
                  <a:srgbClr val="000000"/>
                </a:solidFill>
                <a:effectLst/>
              </a:defRPr>
            </a:pPr>
            <a:r>
              <a:rPr sz="3200">
                <a:solidFill>
                  <a:srgbClr val="FFCC0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 Bold"/>
                <a:ea typeface="Arial Bold"/>
                <a:cs typeface="Arial Bold"/>
                <a:sym typeface="Arial Bold"/>
              </a:rPr>
              <a:t>Homeostasis</a:t>
            </a:r>
            <a:r>
              <a:rPr sz="32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 Bold"/>
                <a:ea typeface="Arial Bold"/>
                <a:cs typeface="Arial Bold"/>
                <a:sym typeface="Arial Bold"/>
              </a:rPr>
              <a:t>:</a:t>
            </a:r>
            <a:r>
              <a:rPr sz="32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 maintenance of an organisms’ </a:t>
            </a:r>
            <a:r>
              <a:rPr i="1" sz="32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stable internal environment</a:t>
            </a:r>
            <a:r>
              <a:rPr sz="32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 by the healthy functioning of systems in spite of changes in the surrounding</a:t>
            </a:r>
            <a:endParaRPr sz="32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 marL="609600" indent="-609600">
              <a:buSzTx/>
              <a:buNone/>
              <a:defRPr sz="1800">
                <a:solidFill>
                  <a:srgbClr val="000000"/>
                </a:solidFill>
                <a:effectLst/>
              </a:defRPr>
            </a:pPr>
            <a:r>
              <a:rPr sz="32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 Bold"/>
                <a:ea typeface="Arial Bold"/>
                <a:cs typeface="Arial Bold"/>
                <a:sym typeface="Arial Bold"/>
              </a:rPr>
              <a:t>		</a:t>
            </a:r>
          </a:p>
        </p:txBody>
      </p:sp>
    </p:spTree>
  </p:cSld>
  <p:clrMapOvr>
    <a:masterClrMapping/>
  </p:clrMapOvr>
  <p:transition spd="fast" advClick="1">
    <p:blinds dir="vert"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7" dur="500"/>
                                        <p:tgtEl>
                                          <p:spTgt spid="6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10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nodeType="afterEffect" presetClass="entr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14" dur="500"/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19" dur="500"/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nodeType="clickEffect" presetClass="entr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24" dur="500"/>
                                        <p:tgtEl>
                                          <p:spTgt spid="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6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title"/>
          </p:nvPr>
        </p:nvSpPr>
        <p:spPr>
          <a:xfrm>
            <a:off x="228600" y="277812"/>
            <a:ext cx="8458200" cy="162718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>
              <a:defRPr b="1" i="1" sz="4800">
                <a:solidFill>
                  <a:srgbClr val="FFCC00"/>
                </a:solidFill>
              </a:defRPr>
            </a:lvl1pPr>
          </a:lstStyle>
          <a:p>
            <a:pPr lvl="0">
              <a:defRPr b="0" i="0" sz="1800">
                <a:solidFill>
                  <a:srgbClr val="000000"/>
                </a:solidFill>
                <a:effectLst/>
              </a:defRPr>
            </a:pPr>
            <a:r>
              <a:rPr b="1" i="1" sz="4800">
                <a:solidFill>
                  <a:srgbClr val="FFCC0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Failure of homeostasis leads to illness!</a:t>
            </a:r>
          </a:p>
        </p:txBody>
      </p:sp>
      <p:pic>
        <p:nvPicPr>
          <p:cNvPr id="66" name="illness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324600" y="3505200"/>
            <a:ext cx="1524000" cy="2171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7" name="illness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85800" y="5211762"/>
            <a:ext cx="1447800" cy="116046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fast" advClick="1">
    <p:blinds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type="body" idx="1"/>
          </p:nvPr>
        </p:nvSpPr>
        <p:spPr>
          <a:xfrm>
            <a:off x="457200" y="533400"/>
            <a:ext cx="8229600" cy="453072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609600" indent="-609600">
              <a:buClr>
                <a:srgbClr val="86D1EC"/>
              </a:buClr>
              <a:buAutoNum type="arabicPeriod" startAt="3"/>
              <a:defRPr sz="1800">
                <a:solidFill>
                  <a:srgbClr val="000000"/>
                </a:solidFill>
                <a:effectLst/>
              </a:defRPr>
            </a:pPr>
            <a:r>
              <a:rPr sz="3200">
                <a:solidFill>
                  <a:srgbClr val="FFCC0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 Bold"/>
                <a:ea typeface="Arial Bold"/>
                <a:cs typeface="Arial Bold"/>
                <a:sym typeface="Arial Bold"/>
              </a:rPr>
              <a:t>Communicable Disease</a:t>
            </a:r>
            <a:r>
              <a:rPr sz="32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:</a:t>
            </a:r>
            <a:endParaRPr sz="32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 marL="609600" indent="-609600">
              <a:buSzTx/>
              <a:buNone/>
              <a:defRPr sz="1800">
                <a:solidFill>
                  <a:srgbClr val="000000"/>
                </a:solidFill>
                <a:effectLst/>
              </a:defRPr>
            </a:pPr>
            <a:r>
              <a:rPr sz="32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		a.	 a disease that can be passed 		 from one host to another 		b.	 is  caused by a </a:t>
            </a:r>
            <a:r>
              <a:rPr i="1" sz="3200">
                <a:solidFill>
                  <a:srgbClr val="CC000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pathogen</a:t>
            </a:r>
            <a:endParaRPr i="1" sz="3200">
              <a:solidFill>
                <a:srgbClr val="CC0000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 marL="609600" indent="-609600">
              <a:buSzTx/>
              <a:buNone/>
              <a:defRPr sz="1800">
                <a:solidFill>
                  <a:srgbClr val="000000"/>
                </a:solidFill>
                <a:effectLst/>
              </a:defRPr>
            </a:pPr>
            <a:r>
              <a:rPr i="1" sz="32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		</a:t>
            </a:r>
            <a:r>
              <a:rPr sz="32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c.	 Ex:  syphilis, influenza, AIDS</a:t>
            </a:r>
          </a:p>
        </p:txBody>
      </p:sp>
    </p:spTree>
  </p:cSld>
  <p:clrMapOvr>
    <a:masterClrMapping/>
  </p:clrMapOvr>
  <p:transition spd="fast" advClick="1">
    <p:blinds dir="vert"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7" dur="500"/>
                                        <p:tgtEl>
                                          <p:spTgt spid="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clickEffect" presetClass="entr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12" dur="500"/>
                                        <p:tgtEl>
                                          <p:spTgt spid="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69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type="body" idx="1"/>
          </p:nvPr>
        </p:nvSpPr>
        <p:spPr>
          <a:xfrm>
            <a:off x="457200" y="381000"/>
            <a:ext cx="8229600" cy="574992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609600" indent="-609600">
              <a:buClr>
                <a:srgbClr val="86D1EC"/>
              </a:buClr>
              <a:buAutoNum type="arabicPeriod" startAt="4"/>
              <a:defRPr sz="1800">
                <a:solidFill>
                  <a:srgbClr val="000000"/>
                </a:solidFill>
                <a:effectLst/>
              </a:defRPr>
            </a:pPr>
            <a:r>
              <a:rPr sz="3200">
                <a:solidFill>
                  <a:srgbClr val="FFCC0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 Bold"/>
                <a:ea typeface="Arial Bold"/>
                <a:cs typeface="Arial Bold"/>
                <a:sym typeface="Arial Bold"/>
              </a:rPr>
              <a:t>Pathogen</a:t>
            </a:r>
            <a:r>
              <a:rPr sz="3200">
                <a:solidFill>
                  <a:srgbClr val="FFCC0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:</a:t>
            </a:r>
            <a:r>
              <a:rPr sz="32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  </a:t>
            </a:r>
            <a:endParaRPr sz="32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 marL="609600" indent="-609600">
              <a:spcBef>
                <a:spcPts val="800"/>
              </a:spcBef>
              <a:buSzTx/>
              <a:buNone/>
              <a:defRPr sz="1800">
                <a:solidFill>
                  <a:srgbClr val="000000"/>
                </a:solidFill>
                <a:effectLst/>
              </a:defRPr>
            </a:pPr>
            <a:r>
              <a:rPr sz="32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	a.  virus or living organism that </a:t>
            </a:r>
            <a:r>
              <a:rPr sz="3400" u="sng">
                <a:solidFill>
                  <a:srgbClr val="CC000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 Bold"/>
                <a:ea typeface="Arial Bold"/>
                <a:cs typeface="Arial Bold"/>
                <a:sym typeface="Arial Bold"/>
              </a:rPr>
              <a:t>causes</a:t>
            </a:r>
            <a:r>
              <a:rPr sz="3200">
                <a:solidFill>
                  <a:srgbClr val="CC000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 </a:t>
            </a:r>
            <a:r>
              <a:rPr sz="32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disease</a:t>
            </a:r>
            <a:endParaRPr sz="32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 marL="609600" indent="-609600">
              <a:buSzTx/>
              <a:buNone/>
              <a:defRPr sz="1800">
                <a:solidFill>
                  <a:srgbClr val="000000"/>
                </a:solidFill>
                <a:effectLst/>
              </a:defRPr>
            </a:pPr>
            <a:r>
              <a:rPr sz="32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 Bold"/>
                <a:ea typeface="Arial Bold"/>
                <a:cs typeface="Arial Bold"/>
                <a:sym typeface="Arial Bold"/>
              </a:rPr>
              <a:t>	</a:t>
            </a:r>
            <a:r>
              <a:rPr sz="32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b.  Can spread from one host to another by:	-direct contact</a:t>
            </a:r>
            <a:endParaRPr sz="32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 marL="609600" indent="-609600">
              <a:buSzTx/>
              <a:buNone/>
              <a:defRPr sz="1800">
                <a:solidFill>
                  <a:srgbClr val="000000"/>
                </a:solidFill>
                <a:effectLst/>
              </a:defRPr>
            </a:pPr>
            <a:r>
              <a:rPr sz="32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			-contaminated inanimate object</a:t>
            </a:r>
            <a:endParaRPr sz="32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 marL="609600" indent="-609600">
              <a:buSzTx/>
              <a:buNone/>
              <a:defRPr sz="1800">
                <a:solidFill>
                  <a:srgbClr val="000000"/>
                </a:solidFill>
                <a:effectLst/>
              </a:defRPr>
            </a:pPr>
            <a:r>
              <a:rPr sz="32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			- water</a:t>
            </a:r>
            <a:endParaRPr sz="32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 marL="609600" indent="-609600">
              <a:buSzTx/>
              <a:buNone/>
              <a:defRPr sz="1800">
                <a:solidFill>
                  <a:srgbClr val="000000"/>
                </a:solidFill>
                <a:effectLst/>
              </a:defRPr>
            </a:pPr>
            <a:r>
              <a:rPr sz="32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			- air</a:t>
            </a:r>
            <a:endParaRPr sz="32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 marL="609600" indent="-609600">
              <a:buSzTx/>
              <a:buNone/>
              <a:defRPr sz="1800">
                <a:solidFill>
                  <a:srgbClr val="000000"/>
                </a:solidFill>
                <a:effectLst/>
              </a:defRPr>
            </a:pPr>
            <a:r>
              <a:rPr sz="32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			- </a:t>
            </a:r>
            <a:r>
              <a:rPr i="1" sz="32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vector</a:t>
            </a:r>
          </a:p>
        </p:txBody>
      </p:sp>
      <p:pic>
        <p:nvPicPr>
          <p:cNvPr id="72" name="Close-up%2520Racoon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5353050"/>
            <a:ext cx="1447800" cy="1066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3" name="tsunami%20wreckage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410200" y="4419600"/>
            <a:ext cx="2435225" cy="16637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fast" advClick="1">
    <p:blinds dir="vert"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7" dur="500"/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clickEffect" presetClass="entr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12" dur="500"/>
                                        <p:tgtEl>
                                          <p:spTgt spid="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nodeType="afterEffect" presetClass="entr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16" dur="500"/>
                                        <p:tgtEl>
                                          <p:spTgt spid="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nodeType="afterEffect" presetClass="entr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20" dur="500"/>
                                        <p:tgtEl>
                                          <p:spTgt spid="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nodeType="afterEffect" presetClass="entr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24" dur="500"/>
                                        <p:tgtEl>
                                          <p:spTgt spid="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nodeType="afterEffect" presetClass="entr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28" dur="500"/>
                                        <p:tgtEl>
                                          <p:spTgt spid="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71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body" idx="1"/>
          </p:nvPr>
        </p:nvSpPr>
        <p:spPr>
          <a:xfrm>
            <a:off x="457200" y="152400"/>
            <a:ext cx="8229600" cy="597852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lnSpc>
                <a:spcPct val="90000"/>
              </a:lnSpc>
              <a:buSzTx/>
              <a:buNone/>
              <a:defRPr sz="1800">
                <a:solidFill>
                  <a:srgbClr val="000000"/>
                </a:solidFill>
                <a:effectLst/>
              </a:defRPr>
            </a:pPr>
            <a:r>
              <a:rPr sz="32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		c.  </a:t>
            </a:r>
            <a:r>
              <a:rPr sz="3200">
                <a:solidFill>
                  <a:srgbClr val="FFCC0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Types of pathogens</a:t>
            </a:r>
            <a:endParaRPr sz="3200">
              <a:solidFill>
                <a:srgbClr val="FFCC00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>
              <a:lnSpc>
                <a:spcPct val="90000"/>
              </a:lnSpc>
              <a:buSzTx/>
              <a:buNone/>
              <a:defRPr sz="1800">
                <a:solidFill>
                  <a:srgbClr val="000000"/>
                </a:solidFill>
                <a:effectLst/>
              </a:defRPr>
            </a:pPr>
            <a:r>
              <a:rPr sz="32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			1.  bacteria</a:t>
            </a:r>
            <a:endParaRPr sz="32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>
              <a:lnSpc>
                <a:spcPct val="90000"/>
              </a:lnSpc>
              <a:buSzTx/>
              <a:buNone/>
              <a:defRPr sz="1800">
                <a:solidFill>
                  <a:srgbClr val="000000"/>
                </a:solidFill>
                <a:effectLst/>
              </a:defRPr>
            </a:pPr>
            <a:endParaRPr sz="32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>
              <a:lnSpc>
                <a:spcPct val="90000"/>
              </a:lnSpc>
              <a:buSzTx/>
              <a:buNone/>
              <a:defRPr sz="1800">
                <a:solidFill>
                  <a:srgbClr val="000000"/>
                </a:solidFill>
                <a:effectLst/>
              </a:defRPr>
            </a:pPr>
            <a:endParaRPr sz="32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>
              <a:lnSpc>
                <a:spcPct val="90000"/>
              </a:lnSpc>
              <a:buSzTx/>
              <a:buNone/>
              <a:defRPr sz="1800">
                <a:solidFill>
                  <a:srgbClr val="000000"/>
                </a:solidFill>
                <a:effectLst/>
              </a:defRPr>
            </a:pPr>
            <a:r>
              <a:rPr sz="32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			2.  virus</a:t>
            </a:r>
            <a:endParaRPr sz="32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>
              <a:lnSpc>
                <a:spcPct val="90000"/>
              </a:lnSpc>
              <a:buSzTx/>
              <a:buNone/>
              <a:defRPr sz="1800">
                <a:solidFill>
                  <a:srgbClr val="000000"/>
                </a:solidFill>
                <a:effectLst/>
              </a:defRPr>
            </a:pPr>
            <a:endParaRPr sz="32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>
              <a:lnSpc>
                <a:spcPct val="90000"/>
              </a:lnSpc>
              <a:buSzTx/>
              <a:buNone/>
              <a:defRPr sz="1800">
                <a:solidFill>
                  <a:srgbClr val="000000"/>
                </a:solidFill>
                <a:effectLst/>
              </a:defRPr>
            </a:pPr>
            <a:endParaRPr sz="32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>
              <a:lnSpc>
                <a:spcPct val="90000"/>
              </a:lnSpc>
              <a:buSzTx/>
              <a:buNone/>
              <a:defRPr sz="1800">
                <a:solidFill>
                  <a:srgbClr val="000000"/>
                </a:solidFill>
                <a:effectLst/>
              </a:defRPr>
            </a:pPr>
            <a:r>
              <a:rPr sz="32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			3.  fungi</a:t>
            </a:r>
            <a:endParaRPr sz="32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>
              <a:lnSpc>
                <a:spcPct val="90000"/>
              </a:lnSpc>
              <a:buSzTx/>
              <a:buNone/>
              <a:defRPr sz="1800">
                <a:solidFill>
                  <a:srgbClr val="000000"/>
                </a:solidFill>
                <a:effectLst/>
              </a:defRPr>
            </a:pPr>
            <a:endParaRPr sz="32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>
              <a:lnSpc>
                <a:spcPct val="90000"/>
              </a:lnSpc>
              <a:buSzTx/>
              <a:buNone/>
              <a:defRPr sz="1800">
                <a:solidFill>
                  <a:srgbClr val="000000"/>
                </a:solidFill>
                <a:effectLst/>
              </a:defRPr>
            </a:pPr>
            <a:endParaRPr sz="32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>
              <a:lnSpc>
                <a:spcPct val="90000"/>
              </a:lnSpc>
              <a:buSzTx/>
              <a:buNone/>
              <a:defRPr sz="1800">
                <a:solidFill>
                  <a:srgbClr val="000000"/>
                </a:solidFill>
                <a:effectLst/>
              </a:defRPr>
            </a:pPr>
            <a:r>
              <a:rPr sz="32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			4.  protozoan</a:t>
            </a:r>
          </a:p>
        </p:txBody>
      </p:sp>
      <p:pic>
        <p:nvPicPr>
          <p:cNvPr id="76" name="mal9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0" y="990600"/>
            <a:ext cx="1066800" cy="1066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7" name="West-Nile-Virus-Group-400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114800" y="2438400"/>
            <a:ext cx="914400" cy="1228725"/>
          </a:xfrm>
          <a:prstGeom prst="rect">
            <a:avLst/>
          </a:prstGeom>
          <a:ln w="12700">
            <a:miter lim="400000"/>
          </a:ln>
        </p:spPr>
      </p:pic>
      <p:pic>
        <p:nvPicPr>
          <p:cNvPr id="78" name="PHIL_4207_lores.jp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886200" y="4419600"/>
            <a:ext cx="1314450" cy="904875"/>
          </a:xfrm>
          <a:prstGeom prst="rect">
            <a:avLst/>
          </a:prstGeom>
          <a:ln w="12700">
            <a:miter lim="400000"/>
          </a:ln>
        </p:spPr>
      </p:pic>
      <p:pic>
        <p:nvPicPr>
          <p:cNvPr id="79" name="cattlesleep.jpg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257800" y="5410200"/>
            <a:ext cx="985838" cy="1257300"/>
          </a:xfrm>
          <a:prstGeom prst="rect">
            <a:avLst/>
          </a:prstGeom>
          <a:ln w="12700">
            <a:miter lim="400000"/>
          </a:ln>
        </p:spPr>
      </p:pic>
      <p:sp>
        <p:nvSpPr>
          <p:cNvPr id="80" name="Shape 80"/>
          <p:cNvSpPr/>
          <p:nvPr/>
        </p:nvSpPr>
        <p:spPr>
          <a:xfrm>
            <a:off x="5943600" y="1676400"/>
            <a:ext cx="1676400" cy="3133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900"/>
              </a:spcBef>
              <a:defRPr sz="1600">
                <a:solidFill>
                  <a:srgbClr val="00FF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00FF00"/>
                </a:solidFill>
              </a:rPr>
              <a:t>(Anthrax)</a:t>
            </a:r>
          </a:p>
        </p:txBody>
      </p:sp>
      <p:sp>
        <p:nvSpPr>
          <p:cNvPr id="81" name="Shape 81"/>
          <p:cNvSpPr/>
          <p:nvPr/>
        </p:nvSpPr>
        <p:spPr>
          <a:xfrm>
            <a:off x="5334000" y="3276600"/>
            <a:ext cx="1524000" cy="3133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900"/>
              </a:spcBef>
              <a:defRPr sz="1600">
                <a:solidFill>
                  <a:srgbClr val="00FF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00FF00"/>
                </a:solidFill>
              </a:rPr>
              <a:t>(West Nile)</a:t>
            </a:r>
          </a:p>
        </p:txBody>
      </p:sp>
      <p:sp>
        <p:nvSpPr>
          <p:cNvPr id="82" name="Shape 82"/>
          <p:cNvSpPr/>
          <p:nvPr/>
        </p:nvSpPr>
        <p:spPr>
          <a:xfrm>
            <a:off x="5334000" y="4495800"/>
            <a:ext cx="2209800" cy="3133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900"/>
              </a:spcBef>
              <a:defRPr sz="1600">
                <a:solidFill>
                  <a:srgbClr val="00FF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00FF00"/>
                </a:solidFill>
              </a:rPr>
              <a:t>(Athletes Foot)</a:t>
            </a:r>
          </a:p>
        </p:txBody>
      </p:sp>
      <p:sp>
        <p:nvSpPr>
          <p:cNvPr id="83" name="Shape 83"/>
          <p:cNvSpPr/>
          <p:nvPr/>
        </p:nvSpPr>
        <p:spPr>
          <a:xfrm>
            <a:off x="6248400" y="5562600"/>
            <a:ext cx="2895600" cy="3133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900"/>
              </a:spcBef>
              <a:defRPr sz="1600">
                <a:solidFill>
                  <a:srgbClr val="00FF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00FF00"/>
                </a:solidFill>
              </a:rPr>
              <a:t>(African Sleeping Sickness)</a:t>
            </a:r>
          </a:p>
        </p:txBody>
      </p:sp>
    </p:spTree>
  </p:cSld>
  <p:clrMapOvr>
    <a:masterClrMapping/>
  </p:clrMapOvr>
  <p:transition spd="fast" advClick="1">
    <p:blinds dir="vert"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7" dur="500"/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nodeType="afterEffect" presetClass="entr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11" dur="500"/>
                                        <p:tgtEl>
                                          <p:spTgt spid="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nodeType="afterEffect" presetClass="entr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15" dur="500"/>
                                        <p:tgtEl>
                                          <p:spTgt spid="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nodeType="clickEffect" presetClass="entr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20" dur="500"/>
                                        <p:tgtEl>
                                          <p:spTgt spid="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nodeType="afterEffect" presetClass="entr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24" dur="500"/>
                                        <p:tgtEl>
                                          <p:spTgt spid="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nodeType="afterEffect" presetClass="entr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28" dur="500"/>
                                        <p:tgtEl>
                                          <p:spTgt spid="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nodeType="clickEffect" presetClass="entr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33" dur="500"/>
                                        <p:tgtEl>
                                          <p:spTgt spid="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nodeType="afterEffect" presetClass="entr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37" dur="500"/>
                                        <p:tgtEl>
                                          <p:spTgt spid="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nodeType="afterEffect" presetClass="entr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41" dur="500"/>
                                        <p:tgtEl>
                                          <p:spTgt spid="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nodeType="clickEffect" presetClass="entr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46" dur="500"/>
                                        <p:tgtEl>
                                          <p:spTgt spid="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75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type="body" idx="1"/>
          </p:nvPr>
        </p:nvSpPr>
        <p:spPr>
          <a:xfrm>
            <a:off x="228600" y="228600"/>
            <a:ext cx="8458200" cy="64008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609600" indent="-609600">
              <a:buClr>
                <a:srgbClr val="86D1EC"/>
              </a:buClr>
              <a:buAutoNum type="arabicPeriod" startAt="5"/>
              <a:defRPr sz="1800">
                <a:solidFill>
                  <a:srgbClr val="000000"/>
                </a:solidFill>
                <a:effectLst/>
              </a:defRPr>
            </a:pPr>
            <a:r>
              <a:rPr sz="3200">
                <a:solidFill>
                  <a:srgbClr val="FFCC0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 Bold"/>
                <a:ea typeface="Arial Bold"/>
                <a:cs typeface="Arial Bold"/>
                <a:sym typeface="Arial Bold"/>
              </a:rPr>
              <a:t>Vector</a:t>
            </a:r>
            <a:r>
              <a:rPr sz="32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 Bold"/>
                <a:ea typeface="Arial Bold"/>
                <a:cs typeface="Arial Bold"/>
                <a:sym typeface="Arial Bold"/>
              </a:rPr>
              <a:t>:  </a:t>
            </a:r>
            <a:r>
              <a:rPr sz="32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an organism that </a:t>
            </a:r>
            <a:r>
              <a:rPr sz="3200" u="sng">
                <a:solidFill>
                  <a:srgbClr val="CC000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 Bold"/>
                <a:ea typeface="Arial Bold"/>
                <a:cs typeface="Arial Bold"/>
                <a:sym typeface="Arial Bold"/>
              </a:rPr>
              <a:t>carries</a:t>
            </a:r>
            <a:r>
              <a:rPr sz="32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 a disease from one host to another</a:t>
            </a:r>
            <a:endParaRPr sz="32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 marL="609600" indent="-609600">
              <a:buSzTx/>
              <a:buNone/>
              <a:defRPr sz="1800">
                <a:solidFill>
                  <a:srgbClr val="000000"/>
                </a:solidFill>
                <a:effectLst/>
              </a:defRPr>
            </a:pPr>
            <a:r>
              <a:rPr sz="32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	a)  animals </a:t>
            </a:r>
            <a:r>
              <a:rPr sz="32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rPr sz="32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rabies</a:t>
            </a:r>
            <a:endParaRPr sz="32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 marL="609600" indent="-609600">
              <a:buSzTx/>
              <a:buNone/>
              <a:defRPr sz="1800">
                <a:solidFill>
                  <a:srgbClr val="000000"/>
                </a:solidFill>
                <a:effectLst/>
              </a:defRPr>
            </a:pPr>
            <a:endParaRPr sz="32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 marL="609600" indent="-609600">
              <a:buSzTx/>
              <a:buNone/>
              <a:defRPr sz="1800">
                <a:solidFill>
                  <a:srgbClr val="000000"/>
                </a:solidFill>
                <a:effectLst/>
              </a:defRPr>
            </a:pPr>
            <a:endParaRPr sz="32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 marL="609600" indent="-609600">
              <a:buSzTx/>
              <a:buNone/>
              <a:defRPr sz="1800">
                <a:solidFill>
                  <a:srgbClr val="000000"/>
                </a:solidFill>
                <a:effectLst/>
              </a:defRPr>
            </a:pPr>
            <a:r>
              <a:rPr sz="32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	b)  mosquito </a:t>
            </a:r>
            <a:r>
              <a:rPr sz="32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rPr sz="32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West Nile Virus</a:t>
            </a:r>
            <a:endParaRPr sz="32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 marL="609600" indent="-609600">
              <a:spcBef>
                <a:spcPts val="1900"/>
              </a:spcBef>
              <a:buSzTx/>
              <a:buNone/>
              <a:defRPr sz="1800">
                <a:solidFill>
                  <a:srgbClr val="000000"/>
                </a:solidFill>
                <a:effectLst/>
              </a:defRPr>
            </a:pPr>
            <a:endParaRPr sz="3200">
              <a:solidFill>
                <a:srgbClr val="CC0000"/>
              </a:solidFill>
            </a:endParaRPr>
          </a:p>
          <a:p>
            <a:pPr lvl="0" marL="609600" indent="-609600">
              <a:buSzTx/>
              <a:buNone/>
              <a:defRPr sz="1800">
                <a:solidFill>
                  <a:srgbClr val="000000"/>
                </a:solidFill>
                <a:effectLst/>
              </a:defRPr>
            </a:pPr>
            <a:endParaRPr sz="3200">
              <a:solidFill>
                <a:srgbClr val="CC0000"/>
              </a:solidFill>
            </a:endParaRPr>
          </a:p>
          <a:p>
            <a:pPr lvl="0" marL="609600" indent="-609600">
              <a:buSzTx/>
              <a:buNone/>
              <a:defRPr sz="1800">
                <a:solidFill>
                  <a:srgbClr val="000000"/>
                </a:solidFill>
                <a:effectLst/>
              </a:defRPr>
            </a:pPr>
            <a:r>
              <a:rPr sz="32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	c)  tick </a:t>
            </a:r>
            <a:r>
              <a:rPr sz="32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rPr sz="32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Lyme Disease</a:t>
            </a:r>
          </a:p>
        </p:txBody>
      </p:sp>
      <p:pic>
        <p:nvPicPr>
          <p:cNvPr id="86" name="critters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105400" y="1517650"/>
            <a:ext cx="1371600" cy="1206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7" name="image005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543800" y="1676400"/>
            <a:ext cx="1085850" cy="828675"/>
          </a:xfrm>
          <a:prstGeom prst="rect">
            <a:avLst/>
          </a:prstGeom>
          <a:ln w="12700">
            <a:miter lim="400000"/>
          </a:ln>
        </p:spPr>
      </p:pic>
      <p:sp>
        <p:nvSpPr>
          <p:cNvPr id="88" name="Shape 88"/>
          <p:cNvSpPr/>
          <p:nvPr/>
        </p:nvSpPr>
        <p:spPr>
          <a:xfrm>
            <a:off x="6858000" y="1905000"/>
            <a:ext cx="533400" cy="3454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  <a:defRPr>
                <a:solidFill>
                  <a:srgbClr val="CC0000"/>
                </a:solidFill>
                <a:latin typeface="Wingdings"/>
                <a:ea typeface="Wingdings"/>
                <a:cs typeface="Wingdings"/>
                <a:sym typeface="Wingdings"/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CC0000"/>
                </a:solidFill>
              </a:rPr>
              <a:t></a:t>
            </a:r>
          </a:p>
        </p:txBody>
      </p:sp>
      <p:pic>
        <p:nvPicPr>
          <p:cNvPr id="89" name="mosquito.jpg" descr="West Nile Virus can be transmitted though a typical mosquito bite.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029200" y="3657600"/>
            <a:ext cx="1368425" cy="1087438"/>
          </a:xfrm>
          <a:prstGeom prst="rect">
            <a:avLst/>
          </a:prstGeom>
          <a:ln w="12700">
            <a:miter lim="400000"/>
          </a:ln>
        </p:spPr>
      </p:pic>
      <p:pic>
        <p:nvPicPr>
          <p:cNvPr id="90" name="17143-WestNile.jpg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391400" y="3886200"/>
            <a:ext cx="1123950" cy="704850"/>
          </a:xfrm>
          <a:prstGeom prst="rect">
            <a:avLst/>
          </a:prstGeom>
          <a:ln w="12700">
            <a:miter lim="400000"/>
          </a:ln>
        </p:spPr>
      </p:pic>
      <p:sp>
        <p:nvSpPr>
          <p:cNvPr id="91" name="Shape 91"/>
          <p:cNvSpPr/>
          <p:nvPr/>
        </p:nvSpPr>
        <p:spPr>
          <a:xfrm>
            <a:off x="6705600" y="4038600"/>
            <a:ext cx="328052" cy="3454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spcBef>
                <a:spcPts val="1000"/>
              </a:spcBef>
              <a:defRPr>
                <a:solidFill>
                  <a:srgbClr val="CC0000"/>
                </a:solidFill>
                <a:latin typeface="Wingdings"/>
                <a:ea typeface="Wingdings"/>
                <a:cs typeface="Wingdings"/>
                <a:sym typeface="Wingdings"/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CC0000"/>
                </a:solidFill>
              </a:rPr>
              <a:t></a:t>
            </a:r>
          </a:p>
        </p:txBody>
      </p:sp>
      <p:pic>
        <p:nvPicPr>
          <p:cNvPr id="92" name="Lyme.jpg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562600" y="5257800"/>
            <a:ext cx="741363" cy="1019175"/>
          </a:xfrm>
          <a:prstGeom prst="rect">
            <a:avLst/>
          </a:prstGeom>
          <a:ln w="12700">
            <a:miter lim="400000"/>
          </a:ln>
        </p:spPr>
      </p:pic>
      <p:sp>
        <p:nvSpPr>
          <p:cNvPr id="93" name="Shape 93"/>
          <p:cNvSpPr/>
          <p:nvPr/>
        </p:nvSpPr>
        <p:spPr>
          <a:xfrm>
            <a:off x="6553200" y="5562600"/>
            <a:ext cx="407988" cy="3454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rgbClr val="CC0000"/>
                </a:solidFill>
                <a:latin typeface="Wingdings"/>
                <a:ea typeface="Wingdings"/>
                <a:cs typeface="Wingdings"/>
                <a:sym typeface="Wingdings"/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CC0000"/>
                </a:solidFill>
              </a:rPr>
              <a:t></a:t>
            </a:r>
          </a:p>
        </p:txBody>
      </p:sp>
      <p:pic>
        <p:nvPicPr>
          <p:cNvPr id="94" name="6631_lores.jpg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7162800" y="5257800"/>
            <a:ext cx="1314450" cy="8572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fast" advClick="1">
    <p:blinds dir="vert"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7" dur="500"/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nodeType="afterEffect" presetClass="entr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11" dur="500"/>
                                        <p:tgtEl>
                                          <p:spTgt spid="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nodeType="afterEffect" presetClass="entr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15" dur="500"/>
                                        <p:tgtEl>
                                          <p:spTgt spid="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nodeType="clickEffect" presetClass="entr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20" dur="500"/>
                                        <p:tgtEl>
                                          <p:spTgt spid="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nodeType="afterEffect" presetClass="entr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24" dur="500"/>
                                        <p:tgtEl>
                                          <p:spTgt spid="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nodeType="afterEffect" presetClass="entr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28" dur="500"/>
                                        <p:tgtEl>
                                          <p:spTgt spid="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nodeType="clickEffect" presetClass="entr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33" dur="500"/>
                                        <p:tgtEl>
                                          <p:spTgt spid="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85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type="title"/>
          </p:nvPr>
        </p:nvSpPr>
        <p:spPr>
          <a:xfrm>
            <a:off x="457200" y="277812"/>
            <a:ext cx="8229600" cy="11430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FFCC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400">
                <a:solidFill>
                  <a:srgbClr val="FFCC0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Noncommunicable Diseases</a:t>
            </a:r>
          </a:p>
        </p:txBody>
      </p:sp>
      <p:sp>
        <p:nvSpPr>
          <p:cNvPr id="97" name="Shape 97"/>
          <p:cNvSpPr/>
          <p:nvPr>
            <p:ph type="body" idx="1"/>
          </p:nvPr>
        </p:nvSpPr>
        <p:spPr>
          <a:xfrm>
            <a:off x="457200" y="1600200"/>
            <a:ext cx="8686800" cy="453072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609600" indent="-609600">
              <a:buClr>
                <a:srgbClr val="86D1EC"/>
              </a:buClr>
              <a:buAutoNum type="arabicPeriod" startAt="1"/>
              <a:defRPr sz="1800">
                <a:solidFill>
                  <a:srgbClr val="000000"/>
                </a:solidFill>
                <a:effectLst/>
              </a:defRPr>
            </a:pPr>
            <a:r>
              <a:rPr sz="32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Disease not passed from host to host</a:t>
            </a:r>
            <a:endParaRPr sz="32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 marL="609600" indent="-609600">
              <a:buClr>
                <a:srgbClr val="86D1EC"/>
              </a:buClr>
              <a:buAutoNum type="arabicPeriod" startAt="1"/>
              <a:defRPr sz="1800">
                <a:solidFill>
                  <a:srgbClr val="000000"/>
                </a:solidFill>
                <a:effectLst/>
              </a:defRPr>
            </a:pPr>
            <a:r>
              <a:rPr sz="3200" u="sng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Lifestyle Disease</a:t>
            </a:r>
            <a:r>
              <a:rPr sz="32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:  heart disease, cancer</a:t>
            </a:r>
            <a:endParaRPr sz="32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 marL="609600" indent="-609600">
              <a:buClr>
                <a:srgbClr val="86D1EC"/>
              </a:buClr>
              <a:buAutoNum type="arabicPeriod" startAt="1"/>
              <a:defRPr sz="1800">
                <a:solidFill>
                  <a:srgbClr val="000000"/>
                </a:solidFill>
                <a:effectLst/>
              </a:defRPr>
            </a:pPr>
            <a:r>
              <a:rPr sz="3200" u="sng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Inherited Disease</a:t>
            </a:r>
            <a:r>
              <a:rPr sz="32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:  hemophilia, cancer</a:t>
            </a:r>
            <a:endParaRPr sz="32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 marL="609600" indent="-609600">
              <a:buClr>
                <a:srgbClr val="86D1EC"/>
              </a:buClr>
              <a:buAutoNum type="arabicPeriod" startAt="1"/>
              <a:defRPr sz="1800">
                <a:solidFill>
                  <a:srgbClr val="000000"/>
                </a:solidFill>
                <a:effectLst/>
              </a:defRPr>
            </a:pPr>
            <a:r>
              <a:rPr sz="3200" u="sng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Environment Disease</a:t>
            </a:r>
            <a:r>
              <a:rPr sz="32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:  allergies, asthma, skin care</a:t>
            </a:r>
          </a:p>
        </p:txBody>
      </p:sp>
    </p:spTree>
  </p:cSld>
  <p:clrMapOvr>
    <a:masterClrMapping/>
  </p:clrMapOvr>
  <p:transition spd="fast" advClick="1">
    <p:blinds dir="vert"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7" dur="500"/>
                                        <p:tgtEl>
                                          <p:spTgt spid="9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10" dur="500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15" dur="500"/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nodeType="clickEffect" presetClass="entr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20" dur="500"/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presetClass="entr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25" dur="500"/>
                                        <p:tgtEl>
                                          <p:spTgt spid="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97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999999"/>
      </a:dk1>
      <a:lt1>
        <a:srgbClr val="000099"/>
      </a:lt1>
      <a:dk2>
        <a:srgbClr val="A7A7A7"/>
      </a:dk2>
      <a:lt2>
        <a:srgbClr val="535353"/>
      </a:lt2>
      <a:accent1>
        <a:srgbClr val="3366FF"/>
      </a:accent1>
      <a:accent2>
        <a:srgbClr val="7B46D0"/>
      </a:accent2>
      <a:accent3>
        <a:srgbClr val="AAAAC9"/>
      </a:accent3>
      <a:accent4>
        <a:srgbClr val="DADADA"/>
      </a:accent4>
      <a:accent5>
        <a:srgbClr val="ADB8FF"/>
      </a:accent5>
      <a:accent6>
        <a:srgbClr val="6F3FB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3366FF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99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3366FF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99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3366FF"/>
      </a:accent1>
      <a:accent2>
        <a:srgbClr val="7B46D0"/>
      </a:accent2>
      <a:accent3>
        <a:srgbClr val="AAAAC9"/>
      </a:accent3>
      <a:accent4>
        <a:srgbClr val="DADADA"/>
      </a:accent4>
      <a:accent5>
        <a:srgbClr val="ADB8FF"/>
      </a:accent5>
      <a:accent6>
        <a:srgbClr val="6F3FB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3366FF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99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3366FF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99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