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9144000" cy="6858000"/>
  <p:notesSz cx="6858000" cy="9144000"/>
  <p:defaultTextStyle>
    <a:lvl1pPr>
      <a:defRPr>
        <a:solidFill>
          <a:srgbClr val="0068AE"/>
        </a:solidFill>
        <a:latin typeface="Arial"/>
        <a:ea typeface="Arial"/>
        <a:cs typeface="Arial"/>
        <a:sym typeface="Arial"/>
      </a:defRPr>
    </a:lvl1pPr>
    <a:lvl2pPr indent="457200">
      <a:defRPr>
        <a:solidFill>
          <a:srgbClr val="0068AE"/>
        </a:solidFill>
        <a:latin typeface="Arial"/>
        <a:ea typeface="Arial"/>
        <a:cs typeface="Arial"/>
        <a:sym typeface="Arial"/>
      </a:defRPr>
    </a:lvl2pPr>
    <a:lvl3pPr indent="914400">
      <a:defRPr>
        <a:solidFill>
          <a:srgbClr val="0068AE"/>
        </a:solidFill>
        <a:latin typeface="Arial"/>
        <a:ea typeface="Arial"/>
        <a:cs typeface="Arial"/>
        <a:sym typeface="Arial"/>
      </a:defRPr>
    </a:lvl3pPr>
    <a:lvl4pPr indent="1371600">
      <a:defRPr>
        <a:solidFill>
          <a:srgbClr val="0068AE"/>
        </a:solidFill>
        <a:latin typeface="Arial"/>
        <a:ea typeface="Arial"/>
        <a:cs typeface="Arial"/>
        <a:sym typeface="Arial"/>
      </a:defRPr>
    </a:lvl4pPr>
    <a:lvl5pPr indent="1828800">
      <a:defRPr>
        <a:solidFill>
          <a:srgbClr val="0068AE"/>
        </a:solidFill>
        <a:latin typeface="Arial"/>
        <a:ea typeface="Arial"/>
        <a:cs typeface="Arial"/>
        <a:sym typeface="Arial"/>
      </a:defRPr>
    </a:lvl5pPr>
    <a:lvl6pPr>
      <a:defRPr>
        <a:solidFill>
          <a:srgbClr val="0068AE"/>
        </a:solidFill>
        <a:latin typeface="Arial"/>
        <a:ea typeface="Arial"/>
        <a:cs typeface="Arial"/>
        <a:sym typeface="Arial"/>
      </a:defRPr>
    </a:lvl6pPr>
    <a:lvl7pPr>
      <a:defRPr>
        <a:solidFill>
          <a:srgbClr val="0068AE"/>
        </a:solidFill>
        <a:latin typeface="Arial"/>
        <a:ea typeface="Arial"/>
        <a:cs typeface="Arial"/>
        <a:sym typeface="Arial"/>
      </a:defRPr>
    </a:lvl7pPr>
    <a:lvl8pPr>
      <a:defRPr>
        <a:solidFill>
          <a:srgbClr val="0068AE"/>
        </a:solidFill>
        <a:latin typeface="Arial"/>
        <a:ea typeface="Arial"/>
        <a:cs typeface="Arial"/>
        <a:sym typeface="Arial"/>
      </a:defRPr>
    </a:lvl8pPr>
    <a:lvl9pPr>
      <a:defRPr>
        <a:solidFill>
          <a:srgbClr val="0068AE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68AE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DDD"/>
          </a:solidFill>
        </a:fill>
      </a:tcStyle>
    </a:wholeTbl>
    <a:band2H>
      <a:tcTxStyle b="def" i="def"/>
      <a:tcStyle>
        <a:tcBdr/>
        <a:fill>
          <a:solidFill>
            <a:srgbClr val="E6EFE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999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999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99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68AE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E6EE"/>
          </a:solidFill>
        </a:fill>
      </a:tcStyle>
    </a:wholeTbl>
    <a:band2H>
      <a:tcTxStyle b="def" i="def"/>
      <a:tcStyle>
        <a:tcBdr/>
        <a:fill>
          <a:solidFill>
            <a:srgbClr val="F1F3F7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B8D2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B8D2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B8D2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68AE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6ED"/>
          </a:solidFill>
        </a:fill>
      </a:tcStyle>
    </a:wholeTbl>
    <a:band2H>
      <a:tcTxStyle b="def" i="def"/>
      <a:tcStyle>
        <a:tcBdr/>
        <a:fill>
          <a:solidFill>
            <a:srgbClr val="E6ECF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C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C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C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68A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AF1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99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68A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68AE"/>
              </a:solidFill>
              <a:prstDash val="solid"/>
              <a:bevel/>
            </a:ln>
          </a:top>
          <a:bottom>
            <a:ln w="25400" cap="flat">
              <a:solidFill>
                <a:srgbClr val="0068AE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68AE"/>
              </a:solidFill>
              <a:prstDash val="solid"/>
              <a:bevel/>
            </a:ln>
          </a:top>
          <a:bottom>
            <a:ln w="25400" cap="flat">
              <a:solidFill>
                <a:srgbClr val="0068AE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9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68AE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3"/>
          </a:solidFill>
        </a:fill>
      </a:tcStyle>
    </a:wholeTbl>
    <a:band2H>
      <a:tcTxStyle b="def" i="def"/>
      <a:tcStyle>
        <a:tcBdr/>
        <a:fill>
          <a:solidFill>
            <a:srgbClr val="E6EAF1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68AE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68AE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68AE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4"/>
          <p:cNvGrpSpPr/>
          <p:nvPr/>
        </p:nvGrpSpPr>
        <p:grpSpPr>
          <a:xfrm>
            <a:off x="3175" y="4267200"/>
            <a:ext cx="9140825" cy="2590800"/>
            <a:chOff x="0" y="0"/>
            <a:chExt cx="9140825" cy="2590800"/>
          </a:xfrm>
        </p:grpSpPr>
        <p:sp>
          <p:nvSpPr>
            <p:cNvPr id="71" name="Shape 71"/>
            <p:cNvSpPr/>
            <p:nvPr/>
          </p:nvSpPr>
          <p:spPr>
            <a:xfrm>
              <a:off x="0" y="0"/>
              <a:ext cx="9140825" cy="2590800"/>
            </a:xfrm>
            <a:prstGeom prst="rect">
              <a:avLst/>
            </a:prstGeom>
            <a:gradFill flip="none" rotWithShape="1">
              <a:gsLst>
                <a:gs pos="0">
                  <a:srgbClr val="0088E4"/>
                </a:gs>
                <a:gs pos="100000">
                  <a:srgbClr val="0068AE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3" name="Group 83"/>
            <p:cNvGrpSpPr/>
            <p:nvPr/>
          </p:nvGrpSpPr>
          <p:grpSpPr>
            <a:xfrm>
              <a:off x="5597525" y="1630362"/>
              <a:ext cx="1257300" cy="827088"/>
              <a:chOff x="0" y="0"/>
              <a:chExt cx="1257300" cy="827087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252412" y="150812"/>
                <a:ext cx="844551" cy="519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315912" y="198437"/>
                <a:ext cx="717551" cy="436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04812" y="249237"/>
                <a:ext cx="546101" cy="328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468312" y="287337"/>
                <a:ext cx="415926" cy="252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522287" y="328612"/>
                <a:ext cx="304801" cy="169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76200" y="0"/>
                <a:ext cx="608013" cy="255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61" y="1610"/>
                    </a:moveTo>
                    <a:lnTo>
                      <a:pt x="14532" y="3220"/>
                    </a:lnTo>
                    <a:lnTo>
                      <a:pt x="8425" y="7245"/>
                    </a:lnTo>
                    <a:lnTo>
                      <a:pt x="5711" y="10330"/>
                    </a:lnTo>
                    <a:lnTo>
                      <a:pt x="3336" y="13550"/>
                    </a:lnTo>
                    <a:lnTo>
                      <a:pt x="1357" y="17575"/>
                    </a:lnTo>
                    <a:lnTo>
                      <a:pt x="0" y="21600"/>
                    </a:lnTo>
                    <a:lnTo>
                      <a:pt x="0" y="18380"/>
                    </a:lnTo>
                    <a:lnTo>
                      <a:pt x="1640" y="14355"/>
                    </a:lnTo>
                    <a:lnTo>
                      <a:pt x="3675" y="11135"/>
                    </a:lnTo>
                    <a:lnTo>
                      <a:pt x="8764" y="4830"/>
                    </a:lnTo>
                    <a:lnTo>
                      <a:pt x="14532" y="1610"/>
                    </a:lnTo>
                    <a:lnTo>
                      <a:pt x="21261" y="0"/>
                    </a:lnTo>
                    <a:lnTo>
                      <a:pt x="21600" y="0"/>
                    </a:lnTo>
                    <a:lnTo>
                      <a:pt x="21600" y="1610"/>
                    </a:lnTo>
                    <a:lnTo>
                      <a:pt x="21261" y="161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266700" y="722312"/>
                <a:ext cx="704850" cy="10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31" y="17673"/>
                    </a:moveTo>
                    <a:lnTo>
                      <a:pt x="17212" y="15709"/>
                    </a:lnTo>
                    <a:lnTo>
                      <a:pt x="21600" y="7855"/>
                    </a:lnTo>
                    <a:lnTo>
                      <a:pt x="21600" y="11782"/>
                    </a:lnTo>
                    <a:lnTo>
                      <a:pt x="17212" y="19636"/>
                    </a:lnTo>
                    <a:lnTo>
                      <a:pt x="12531" y="21600"/>
                    </a:lnTo>
                    <a:lnTo>
                      <a:pt x="9069" y="19636"/>
                    </a:lnTo>
                    <a:lnTo>
                      <a:pt x="5851" y="15709"/>
                    </a:lnTo>
                    <a:lnTo>
                      <a:pt x="2926" y="11782"/>
                    </a:lnTo>
                    <a:lnTo>
                      <a:pt x="0" y="3927"/>
                    </a:lnTo>
                    <a:lnTo>
                      <a:pt x="0" y="0"/>
                    </a:lnTo>
                    <a:lnTo>
                      <a:pt x="2633" y="7855"/>
                    </a:lnTo>
                    <a:lnTo>
                      <a:pt x="9069" y="15709"/>
                    </a:lnTo>
                    <a:lnTo>
                      <a:pt x="12531" y="176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3C1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0" y="303212"/>
                <a:ext cx="141288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12" y="6600"/>
                    </a:moveTo>
                    <a:lnTo>
                      <a:pt x="4369" y="10800"/>
                    </a:lnTo>
                    <a:lnTo>
                      <a:pt x="8737" y="14400"/>
                    </a:lnTo>
                    <a:lnTo>
                      <a:pt x="14562" y="18000"/>
                    </a:lnTo>
                    <a:lnTo>
                      <a:pt x="21600" y="21600"/>
                    </a:lnTo>
                    <a:lnTo>
                      <a:pt x="17474" y="21600"/>
                    </a:lnTo>
                    <a:lnTo>
                      <a:pt x="10193" y="18000"/>
                    </a:lnTo>
                    <a:lnTo>
                      <a:pt x="4369" y="14400"/>
                    </a:lnTo>
                    <a:lnTo>
                      <a:pt x="1456" y="10800"/>
                    </a:lnTo>
                    <a:lnTo>
                      <a:pt x="0" y="6600"/>
                    </a:lnTo>
                    <a:lnTo>
                      <a:pt x="0" y="3000"/>
                    </a:lnTo>
                    <a:lnTo>
                      <a:pt x="2912" y="0"/>
                    </a:lnTo>
                    <a:lnTo>
                      <a:pt x="7281" y="0"/>
                    </a:lnTo>
                    <a:lnTo>
                      <a:pt x="4369" y="3000"/>
                    </a:lnTo>
                    <a:lnTo>
                      <a:pt x="2912" y="6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66675" y="47625"/>
                <a:ext cx="1190625" cy="73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6" y="20757"/>
                    </a:moveTo>
                    <a:lnTo>
                      <a:pt x="8993" y="20475"/>
                    </a:lnTo>
                    <a:lnTo>
                      <a:pt x="7084" y="19913"/>
                    </a:lnTo>
                    <a:lnTo>
                      <a:pt x="5349" y="19070"/>
                    </a:lnTo>
                    <a:lnTo>
                      <a:pt x="3788" y="17945"/>
                    </a:lnTo>
                    <a:lnTo>
                      <a:pt x="2400" y="16259"/>
                    </a:lnTo>
                    <a:lnTo>
                      <a:pt x="1533" y="14572"/>
                    </a:lnTo>
                    <a:lnTo>
                      <a:pt x="867" y="12604"/>
                    </a:lnTo>
                    <a:lnTo>
                      <a:pt x="694" y="10636"/>
                    </a:lnTo>
                    <a:lnTo>
                      <a:pt x="867" y="8668"/>
                    </a:lnTo>
                    <a:lnTo>
                      <a:pt x="1533" y="6700"/>
                    </a:lnTo>
                    <a:lnTo>
                      <a:pt x="2400" y="5013"/>
                    </a:lnTo>
                    <a:lnTo>
                      <a:pt x="3788" y="3608"/>
                    </a:lnTo>
                    <a:lnTo>
                      <a:pt x="5349" y="2202"/>
                    </a:lnTo>
                    <a:lnTo>
                      <a:pt x="7084" y="1406"/>
                    </a:lnTo>
                    <a:lnTo>
                      <a:pt x="8993" y="843"/>
                    </a:lnTo>
                    <a:lnTo>
                      <a:pt x="11046" y="562"/>
                    </a:lnTo>
                    <a:lnTo>
                      <a:pt x="13822" y="843"/>
                    </a:lnTo>
                    <a:lnTo>
                      <a:pt x="16251" y="1921"/>
                    </a:lnTo>
                    <a:lnTo>
                      <a:pt x="16251" y="1406"/>
                    </a:lnTo>
                    <a:lnTo>
                      <a:pt x="13822" y="281"/>
                    </a:lnTo>
                    <a:lnTo>
                      <a:pt x="11046" y="0"/>
                    </a:lnTo>
                    <a:lnTo>
                      <a:pt x="8819" y="281"/>
                    </a:lnTo>
                    <a:lnTo>
                      <a:pt x="6737" y="843"/>
                    </a:lnTo>
                    <a:lnTo>
                      <a:pt x="4829" y="1921"/>
                    </a:lnTo>
                    <a:lnTo>
                      <a:pt x="3267" y="3046"/>
                    </a:lnTo>
                    <a:lnTo>
                      <a:pt x="1880" y="4732"/>
                    </a:lnTo>
                    <a:lnTo>
                      <a:pt x="867" y="6419"/>
                    </a:lnTo>
                    <a:lnTo>
                      <a:pt x="173" y="8387"/>
                    </a:lnTo>
                    <a:lnTo>
                      <a:pt x="0" y="10636"/>
                    </a:lnTo>
                    <a:lnTo>
                      <a:pt x="173" y="12885"/>
                    </a:lnTo>
                    <a:lnTo>
                      <a:pt x="867" y="14853"/>
                    </a:lnTo>
                    <a:lnTo>
                      <a:pt x="1880" y="16821"/>
                    </a:lnTo>
                    <a:lnTo>
                      <a:pt x="3267" y="18508"/>
                    </a:lnTo>
                    <a:lnTo>
                      <a:pt x="4829" y="19632"/>
                    </a:lnTo>
                    <a:lnTo>
                      <a:pt x="6737" y="20757"/>
                    </a:lnTo>
                    <a:lnTo>
                      <a:pt x="8819" y="21319"/>
                    </a:lnTo>
                    <a:lnTo>
                      <a:pt x="11046" y="21600"/>
                    </a:lnTo>
                    <a:lnTo>
                      <a:pt x="12954" y="21319"/>
                    </a:lnTo>
                    <a:lnTo>
                      <a:pt x="14689" y="21038"/>
                    </a:lnTo>
                    <a:lnTo>
                      <a:pt x="17610" y="19351"/>
                    </a:lnTo>
                    <a:lnTo>
                      <a:pt x="18998" y="18226"/>
                    </a:lnTo>
                    <a:lnTo>
                      <a:pt x="20039" y="16821"/>
                    </a:lnTo>
                    <a:lnTo>
                      <a:pt x="20906" y="15415"/>
                    </a:lnTo>
                    <a:lnTo>
                      <a:pt x="21600" y="13728"/>
                    </a:lnTo>
                    <a:lnTo>
                      <a:pt x="21427" y="13447"/>
                    </a:lnTo>
                    <a:lnTo>
                      <a:pt x="21080" y="13166"/>
                    </a:lnTo>
                    <a:lnTo>
                      <a:pt x="20559" y="14853"/>
                    </a:lnTo>
                    <a:lnTo>
                      <a:pt x="19692" y="16259"/>
                    </a:lnTo>
                    <a:lnTo>
                      <a:pt x="18651" y="17664"/>
                    </a:lnTo>
                    <a:lnTo>
                      <a:pt x="17465" y="18789"/>
                    </a:lnTo>
                    <a:lnTo>
                      <a:pt x="14516" y="20194"/>
                    </a:lnTo>
                    <a:lnTo>
                      <a:pt x="12781" y="20757"/>
                    </a:lnTo>
                    <a:lnTo>
                      <a:pt x="11046" y="207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09625" y="9525"/>
                <a:ext cx="152400" cy="47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8640"/>
                    </a:lnTo>
                    <a:lnTo>
                      <a:pt x="10800" y="12960"/>
                    </a:lnTo>
                    <a:lnTo>
                      <a:pt x="21600" y="21600"/>
                    </a:lnTo>
                    <a:lnTo>
                      <a:pt x="21600" y="12960"/>
                    </a:lnTo>
                    <a:lnTo>
                      <a:pt x="10800" y="864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608012" y="369887"/>
                <a:ext cx="133351" cy="84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02" name="Group 102"/>
            <p:cNvGrpSpPr/>
            <p:nvPr/>
          </p:nvGrpSpPr>
          <p:grpSpPr>
            <a:xfrm>
              <a:off x="2816225" y="1497012"/>
              <a:ext cx="2581275" cy="1084263"/>
              <a:chOff x="0" y="0"/>
              <a:chExt cx="2581275" cy="1084262"/>
            </a:xfrm>
          </p:grpSpPr>
          <p:sp>
            <p:nvSpPr>
              <p:cNvPr id="84" name="Shape 84"/>
              <p:cNvSpPr/>
              <p:nvPr/>
            </p:nvSpPr>
            <p:spPr>
              <a:xfrm>
                <a:off x="781050" y="481012"/>
                <a:ext cx="1012825" cy="598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854075" y="519112"/>
                <a:ext cx="862013" cy="52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896937" y="552450"/>
                <a:ext cx="795339" cy="474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939799" y="581025"/>
                <a:ext cx="704851" cy="409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966787" y="593725"/>
                <a:ext cx="655639" cy="381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1049337" y="627062"/>
                <a:ext cx="485776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1111250" y="674687"/>
                <a:ext cx="360363" cy="214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1216024" y="739775"/>
                <a:ext cx="142877" cy="95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1284287" y="303212"/>
                <a:ext cx="712789" cy="295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9" y="697"/>
                    </a:moveTo>
                    <a:lnTo>
                      <a:pt x="7232" y="2090"/>
                    </a:lnTo>
                    <a:lnTo>
                      <a:pt x="10366" y="4181"/>
                    </a:lnTo>
                    <a:lnTo>
                      <a:pt x="13259" y="6968"/>
                    </a:lnTo>
                    <a:lnTo>
                      <a:pt x="15863" y="9755"/>
                    </a:lnTo>
                    <a:lnTo>
                      <a:pt x="18177" y="13239"/>
                    </a:lnTo>
                    <a:lnTo>
                      <a:pt x="20202" y="17419"/>
                    </a:lnTo>
                    <a:lnTo>
                      <a:pt x="21600" y="21600"/>
                    </a:lnTo>
                    <a:lnTo>
                      <a:pt x="21600" y="18813"/>
                    </a:lnTo>
                    <a:lnTo>
                      <a:pt x="19912" y="14632"/>
                    </a:lnTo>
                    <a:lnTo>
                      <a:pt x="17888" y="11148"/>
                    </a:lnTo>
                    <a:lnTo>
                      <a:pt x="15573" y="7665"/>
                    </a:lnTo>
                    <a:lnTo>
                      <a:pt x="12970" y="5574"/>
                    </a:lnTo>
                    <a:lnTo>
                      <a:pt x="6943" y="1394"/>
                    </a:lnTo>
                    <a:lnTo>
                      <a:pt x="3761" y="697"/>
                    </a:lnTo>
                    <a:lnTo>
                      <a:pt x="289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289" y="69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581025" y="350837"/>
                <a:ext cx="1416050" cy="733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8" y="12904"/>
                    </a:moveTo>
                    <a:lnTo>
                      <a:pt x="704" y="10379"/>
                    </a:lnTo>
                    <a:lnTo>
                      <a:pt x="1432" y="8135"/>
                    </a:lnTo>
                    <a:lnTo>
                      <a:pt x="2306" y="6171"/>
                    </a:lnTo>
                    <a:lnTo>
                      <a:pt x="3616" y="4488"/>
                    </a:lnTo>
                    <a:lnTo>
                      <a:pt x="5072" y="2805"/>
                    </a:lnTo>
                    <a:lnTo>
                      <a:pt x="6820" y="1683"/>
                    </a:lnTo>
                    <a:lnTo>
                      <a:pt x="8834" y="1122"/>
                    </a:lnTo>
                    <a:lnTo>
                      <a:pt x="10873" y="842"/>
                    </a:lnTo>
                    <a:lnTo>
                      <a:pt x="12911" y="1122"/>
                    </a:lnTo>
                    <a:lnTo>
                      <a:pt x="14780" y="1683"/>
                    </a:lnTo>
                    <a:lnTo>
                      <a:pt x="16528" y="2805"/>
                    </a:lnTo>
                    <a:lnTo>
                      <a:pt x="17984" y="4488"/>
                    </a:lnTo>
                    <a:lnTo>
                      <a:pt x="19294" y="6171"/>
                    </a:lnTo>
                    <a:lnTo>
                      <a:pt x="20168" y="8135"/>
                    </a:lnTo>
                    <a:lnTo>
                      <a:pt x="20896" y="10379"/>
                    </a:lnTo>
                    <a:lnTo>
                      <a:pt x="21042" y="12904"/>
                    </a:lnTo>
                    <a:lnTo>
                      <a:pt x="20751" y="15429"/>
                    </a:lnTo>
                    <a:lnTo>
                      <a:pt x="20168" y="17673"/>
                    </a:lnTo>
                    <a:lnTo>
                      <a:pt x="19003" y="19917"/>
                    </a:lnTo>
                    <a:lnTo>
                      <a:pt x="17547" y="21600"/>
                    </a:lnTo>
                    <a:lnTo>
                      <a:pt x="18566" y="21600"/>
                    </a:lnTo>
                    <a:lnTo>
                      <a:pt x="19877" y="19917"/>
                    </a:lnTo>
                    <a:lnTo>
                      <a:pt x="20751" y="17673"/>
                    </a:lnTo>
                    <a:lnTo>
                      <a:pt x="21454" y="15429"/>
                    </a:lnTo>
                    <a:lnTo>
                      <a:pt x="21600" y="12904"/>
                    </a:lnTo>
                    <a:lnTo>
                      <a:pt x="21454" y="10379"/>
                    </a:lnTo>
                    <a:lnTo>
                      <a:pt x="20751" y="7855"/>
                    </a:lnTo>
                    <a:lnTo>
                      <a:pt x="19731" y="5610"/>
                    </a:lnTo>
                    <a:lnTo>
                      <a:pt x="18421" y="3927"/>
                    </a:lnTo>
                    <a:lnTo>
                      <a:pt x="16819" y="2244"/>
                    </a:lnTo>
                    <a:lnTo>
                      <a:pt x="15071" y="1122"/>
                    </a:lnTo>
                    <a:lnTo>
                      <a:pt x="13057" y="281"/>
                    </a:lnTo>
                    <a:lnTo>
                      <a:pt x="10873" y="0"/>
                    </a:lnTo>
                    <a:lnTo>
                      <a:pt x="8689" y="281"/>
                    </a:lnTo>
                    <a:lnTo>
                      <a:pt x="6674" y="1122"/>
                    </a:lnTo>
                    <a:lnTo>
                      <a:pt x="4781" y="2244"/>
                    </a:lnTo>
                    <a:lnTo>
                      <a:pt x="3179" y="3927"/>
                    </a:lnTo>
                    <a:lnTo>
                      <a:pt x="1869" y="5610"/>
                    </a:lnTo>
                    <a:lnTo>
                      <a:pt x="849" y="7855"/>
                    </a:lnTo>
                    <a:lnTo>
                      <a:pt x="291" y="10379"/>
                    </a:lnTo>
                    <a:lnTo>
                      <a:pt x="0" y="12904"/>
                    </a:lnTo>
                    <a:lnTo>
                      <a:pt x="146" y="15429"/>
                    </a:lnTo>
                    <a:lnTo>
                      <a:pt x="849" y="17673"/>
                    </a:lnTo>
                    <a:lnTo>
                      <a:pt x="1723" y="19917"/>
                    </a:lnTo>
                    <a:lnTo>
                      <a:pt x="3034" y="21600"/>
                    </a:lnTo>
                    <a:lnTo>
                      <a:pt x="4053" y="21600"/>
                    </a:lnTo>
                    <a:lnTo>
                      <a:pt x="2597" y="19917"/>
                    </a:lnTo>
                    <a:lnTo>
                      <a:pt x="1432" y="17673"/>
                    </a:lnTo>
                    <a:lnTo>
                      <a:pt x="849" y="15429"/>
                    </a:lnTo>
                    <a:lnTo>
                      <a:pt x="558" y="129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3C1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85775" y="312737"/>
                <a:ext cx="646113" cy="771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8" y="13333"/>
                    </a:moveTo>
                    <a:lnTo>
                      <a:pt x="1277" y="10933"/>
                    </a:lnTo>
                    <a:lnTo>
                      <a:pt x="2554" y="8800"/>
                    </a:lnTo>
                    <a:lnTo>
                      <a:pt x="4416" y="6667"/>
                    </a:lnTo>
                    <a:lnTo>
                      <a:pt x="6969" y="4800"/>
                    </a:lnTo>
                    <a:lnTo>
                      <a:pt x="9842" y="3200"/>
                    </a:lnTo>
                    <a:lnTo>
                      <a:pt x="13354" y="1867"/>
                    </a:lnTo>
                    <a:lnTo>
                      <a:pt x="17503" y="1067"/>
                    </a:lnTo>
                    <a:lnTo>
                      <a:pt x="21600" y="267"/>
                    </a:lnTo>
                    <a:lnTo>
                      <a:pt x="21600" y="0"/>
                    </a:lnTo>
                    <a:lnTo>
                      <a:pt x="17184" y="533"/>
                    </a:lnTo>
                    <a:lnTo>
                      <a:pt x="13034" y="1600"/>
                    </a:lnTo>
                    <a:lnTo>
                      <a:pt x="9523" y="2933"/>
                    </a:lnTo>
                    <a:lnTo>
                      <a:pt x="6331" y="4533"/>
                    </a:lnTo>
                    <a:lnTo>
                      <a:pt x="3831" y="6400"/>
                    </a:lnTo>
                    <a:lnTo>
                      <a:pt x="1596" y="8533"/>
                    </a:lnTo>
                    <a:lnTo>
                      <a:pt x="319" y="10933"/>
                    </a:lnTo>
                    <a:lnTo>
                      <a:pt x="0" y="13333"/>
                    </a:lnTo>
                    <a:lnTo>
                      <a:pt x="319" y="15467"/>
                    </a:lnTo>
                    <a:lnTo>
                      <a:pt x="1596" y="17600"/>
                    </a:lnTo>
                    <a:lnTo>
                      <a:pt x="3511" y="19733"/>
                    </a:lnTo>
                    <a:lnTo>
                      <a:pt x="5693" y="21600"/>
                    </a:lnTo>
                    <a:lnTo>
                      <a:pt x="6969" y="21600"/>
                    </a:lnTo>
                    <a:lnTo>
                      <a:pt x="4416" y="20000"/>
                    </a:lnTo>
                    <a:lnTo>
                      <a:pt x="2554" y="17867"/>
                    </a:lnTo>
                    <a:lnTo>
                      <a:pt x="1277" y="15733"/>
                    </a:lnTo>
                    <a:lnTo>
                      <a:pt x="958" y="133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1922462" y="655637"/>
                <a:ext cx="171451" cy="400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66" y="7200"/>
                    </a:moveTo>
                    <a:lnTo>
                      <a:pt x="16755" y="11314"/>
                    </a:lnTo>
                    <a:lnTo>
                      <a:pt x="13121" y="14914"/>
                    </a:lnTo>
                    <a:lnTo>
                      <a:pt x="7267" y="18514"/>
                    </a:lnTo>
                    <a:lnTo>
                      <a:pt x="0" y="21600"/>
                    </a:lnTo>
                    <a:lnTo>
                      <a:pt x="3634" y="21600"/>
                    </a:lnTo>
                    <a:lnTo>
                      <a:pt x="10699" y="18514"/>
                    </a:lnTo>
                    <a:lnTo>
                      <a:pt x="16755" y="14914"/>
                    </a:lnTo>
                    <a:lnTo>
                      <a:pt x="20389" y="11314"/>
                    </a:lnTo>
                    <a:lnTo>
                      <a:pt x="21600" y="7200"/>
                    </a:lnTo>
                    <a:lnTo>
                      <a:pt x="20389" y="3600"/>
                    </a:lnTo>
                    <a:lnTo>
                      <a:pt x="17966" y="0"/>
                    </a:lnTo>
                    <a:lnTo>
                      <a:pt x="13121" y="0"/>
                    </a:lnTo>
                    <a:lnTo>
                      <a:pt x="16755" y="3600"/>
                    </a:lnTo>
                    <a:lnTo>
                      <a:pt x="17966" y="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FBB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463550" y="85725"/>
                <a:ext cx="1325563" cy="238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00" y="2592"/>
                    </a:moveTo>
                    <a:lnTo>
                      <a:pt x="15443" y="3456"/>
                    </a:lnTo>
                    <a:lnTo>
                      <a:pt x="17642" y="4320"/>
                    </a:lnTo>
                    <a:lnTo>
                      <a:pt x="19531" y="6048"/>
                    </a:lnTo>
                    <a:lnTo>
                      <a:pt x="21419" y="8640"/>
                    </a:lnTo>
                    <a:lnTo>
                      <a:pt x="21600" y="6048"/>
                    </a:lnTo>
                    <a:lnTo>
                      <a:pt x="19686" y="3456"/>
                    </a:lnTo>
                    <a:lnTo>
                      <a:pt x="17797" y="1728"/>
                    </a:lnTo>
                    <a:lnTo>
                      <a:pt x="13400" y="0"/>
                    </a:lnTo>
                    <a:lnTo>
                      <a:pt x="9623" y="1728"/>
                    </a:lnTo>
                    <a:lnTo>
                      <a:pt x="6001" y="5184"/>
                    </a:lnTo>
                    <a:lnTo>
                      <a:pt x="2846" y="11232"/>
                    </a:lnTo>
                    <a:lnTo>
                      <a:pt x="0" y="19008"/>
                    </a:lnTo>
                    <a:lnTo>
                      <a:pt x="491" y="21600"/>
                    </a:lnTo>
                    <a:lnTo>
                      <a:pt x="3156" y="13824"/>
                    </a:lnTo>
                    <a:lnTo>
                      <a:pt x="6312" y="7776"/>
                    </a:lnTo>
                    <a:lnTo>
                      <a:pt x="9778" y="4320"/>
                    </a:lnTo>
                    <a:lnTo>
                      <a:pt x="13400" y="2592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144462" y="352425"/>
                <a:ext cx="271463" cy="73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16" y="12323"/>
                    </a:moveTo>
                    <a:lnTo>
                      <a:pt x="5432" y="8949"/>
                    </a:lnTo>
                    <a:lnTo>
                      <a:pt x="8463" y="6138"/>
                    </a:lnTo>
                    <a:lnTo>
                      <a:pt x="14653" y="3374"/>
                    </a:lnTo>
                    <a:lnTo>
                      <a:pt x="21600" y="843"/>
                    </a:lnTo>
                    <a:lnTo>
                      <a:pt x="19326" y="0"/>
                    </a:lnTo>
                    <a:lnTo>
                      <a:pt x="10863" y="2811"/>
                    </a:lnTo>
                    <a:lnTo>
                      <a:pt x="5432" y="5623"/>
                    </a:lnTo>
                    <a:lnTo>
                      <a:pt x="1642" y="8949"/>
                    </a:lnTo>
                    <a:lnTo>
                      <a:pt x="0" y="12323"/>
                    </a:lnTo>
                    <a:lnTo>
                      <a:pt x="758" y="14853"/>
                    </a:lnTo>
                    <a:lnTo>
                      <a:pt x="3158" y="17102"/>
                    </a:lnTo>
                    <a:lnTo>
                      <a:pt x="6189" y="19351"/>
                    </a:lnTo>
                    <a:lnTo>
                      <a:pt x="10863" y="21600"/>
                    </a:lnTo>
                    <a:lnTo>
                      <a:pt x="15411" y="21600"/>
                    </a:lnTo>
                    <a:lnTo>
                      <a:pt x="10863" y="19351"/>
                    </a:lnTo>
                    <a:lnTo>
                      <a:pt x="6947" y="17102"/>
                    </a:lnTo>
                    <a:lnTo>
                      <a:pt x="4674" y="14853"/>
                    </a:lnTo>
                    <a:lnTo>
                      <a:pt x="3916" y="12323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1865312" y="190500"/>
                <a:ext cx="571501" cy="893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004"/>
                    </a:moveTo>
                    <a:lnTo>
                      <a:pt x="21180" y="11702"/>
                    </a:lnTo>
                    <a:lnTo>
                      <a:pt x="20100" y="9630"/>
                    </a:lnTo>
                    <a:lnTo>
                      <a:pt x="18300" y="7827"/>
                    </a:lnTo>
                    <a:lnTo>
                      <a:pt x="15720" y="5985"/>
                    </a:lnTo>
                    <a:lnTo>
                      <a:pt x="12780" y="4144"/>
                    </a:lnTo>
                    <a:lnTo>
                      <a:pt x="9540" y="2532"/>
                    </a:lnTo>
                    <a:lnTo>
                      <a:pt x="5520" y="1151"/>
                    </a:lnTo>
                    <a:lnTo>
                      <a:pt x="1140" y="0"/>
                    </a:lnTo>
                    <a:lnTo>
                      <a:pt x="0" y="460"/>
                    </a:lnTo>
                    <a:lnTo>
                      <a:pt x="4020" y="1611"/>
                    </a:lnTo>
                    <a:lnTo>
                      <a:pt x="8040" y="2993"/>
                    </a:lnTo>
                    <a:lnTo>
                      <a:pt x="11340" y="4374"/>
                    </a:lnTo>
                    <a:lnTo>
                      <a:pt x="14280" y="6215"/>
                    </a:lnTo>
                    <a:lnTo>
                      <a:pt x="16440" y="8057"/>
                    </a:lnTo>
                    <a:lnTo>
                      <a:pt x="17940" y="9860"/>
                    </a:lnTo>
                    <a:lnTo>
                      <a:pt x="19020" y="11932"/>
                    </a:lnTo>
                    <a:lnTo>
                      <a:pt x="19380" y="14004"/>
                    </a:lnTo>
                    <a:lnTo>
                      <a:pt x="19020" y="16075"/>
                    </a:lnTo>
                    <a:lnTo>
                      <a:pt x="17940" y="17917"/>
                    </a:lnTo>
                    <a:lnTo>
                      <a:pt x="16440" y="19758"/>
                    </a:lnTo>
                    <a:lnTo>
                      <a:pt x="14280" y="21600"/>
                    </a:lnTo>
                    <a:lnTo>
                      <a:pt x="16080" y="21600"/>
                    </a:lnTo>
                    <a:lnTo>
                      <a:pt x="18660" y="19758"/>
                    </a:lnTo>
                    <a:lnTo>
                      <a:pt x="20100" y="17917"/>
                    </a:lnTo>
                    <a:lnTo>
                      <a:pt x="21180" y="16075"/>
                    </a:lnTo>
                    <a:lnTo>
                      <a:pt x="21600" y="140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860425" y="0"/>
                <a:ext cx="1711325" cy="674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99" y="21600"/>
                    </a:moveTo>
                    <a:lnTo>
                      <a:pt x="21600" y="21295"/>
                    </a:lnTo>
                    <a:lnTo>
                      <a:pt x="21360" y="19160"/>
                    </a:lnTo>
                    <a:lnTo>
                      <a:pt x="20979" y="17077"/>
                    </a:lnTo>
                    <a:lnTo>
                      <a:pt x="19757" y="12808"/>
                    </a:lnTo>
                    <a:lnTo>
                      <a:pt x="18174" y="9148"/>
                    </a:lnTo>
                    <a:lnTo>
                      <a:pt x="16230" y="6099"/>
                    </a:lnTo>
                    <a:lnTo>
                      <a:pt x="13906" y="3659"/>
                    </a:lnTo>
                    <a:lnTo>
                      <a:pt x="11221" y="1525"/>
                    </a:lnTo>
                    <a:lnTo>
                      <a:pt x="8416" y="305"/>
                    </a:lnTo>
                    <a:lnTo>
                      <a:pt x="5370" y="0"/>
                    </a:lnTo>
                    <a:lnTo>
                      <a:pt x="2685" y="305"/>
                    </a:lnTo>
                    <a:lnTo>
                      <a:pt x="0" y="1220"/>
                    </a:lnTo>
                    <a:lnTo>
                      <a:pt x="240" y="1830"/>
                    </a:lnTo>
                    <a:lnTo>
                      <a:pt x="2685" y="915"/>
                    </a:lnTo>
                    <a:lnTo>
                      <a:pt x="5370" y="610"/>
                    </a:lnTo>
                    <a:lnTo>
                      <a:pt x="8416" y="915"/>
                    </a:lnTo>
                    <a:lnTo>
                      <a:pt x="11101" y="2135"/>
                    </a:lnTo>
                    <a:lnTo>
                      <a:pt x="13665" y="4269"/>
                    </a:lnTo>
                    <a:lnTo>
                      <a:pt x="15990" y="6709"/>
                    </a:lnTo>
                    <a:lnTo>
                      <a:pt x="17933" y="9758"/>
                    </a:lnTo>
                    <a:lnTo>
                      <a:pt x="19396" y="13417"/>
                    </a:lnTo>
                    <a:lnTo>
                      <a:pt x="20017" y="15247"/>
                    </a:lnTo>
                    <a:lnTo>
                      <a:pt x="20498" y="17382"/>
                    </a:lnTo>
                    <a:lnTo>
                      <a:pt x="20859" y="19465"/>
                    </a:lnTo>
                    <a:lnTo>
                      <a:pt x="2109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2425700" y="712787"/>
                <a:ext cx="155575" cy="371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5510" y="21600"/>
                    </a:lnTo>
                    <a:lnTo>
                      <a:pt x="12122" y="17169"/>
                    </a:lnTo>
                    <a:lnTo>
                      <a:pt x="17633" y="12738"/>
                    </a:lnTo>
                    <a:lnTo>
                      <a:pt x="20278" y="8308"/>
                    </a:lnTo>
                    <a:lnTo>
                      <a:pt x="21600" y="3323"/>
                    </a:lnTo>
                    <a:lnTo>
                      <a:pt x="21600" y="0"/>
                    </a:lnTo>
                    <a:lnTo>
                      <a:pt x="16310" y="0"/>
                    </a:lnTo>
                    <a:lnTo>
                      <a:pt x="16310" y="3323"/>
                    </a:lnTo>
                    <a:lnTo>
                      <a:pt x="14767" y="8308"/>
                    </a:lnTo>
                    <a:lnTo>
                      <a:pt x="12122" y="12738"/>
                    </a:lnTo>
                    <a:lnTo>
                      <a:pt x="6833" y="17169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0" y="66675"/>
                <a:ext cx="763588" cy="1017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8" y="14928"/>
                    </a:moveTo>
                    <a:lnTo>
                      <a:pt x="1078" y="12502"/>
                    </a:lnTo>
                    <a:lnTo>
                      <a:pt x="2470" y="10278"/>
                    </a:lnTo>
                    <a:lnTo>
                      <a:pt x="4086" y="8290"/>
                    </a:lnTo>
                    <a:lnTo>
                      <a:pt x="6556" y="6268"/>
                    </a:lnTo>
                    <a:lnTo>
                      <a:pt x="9565" y="4448"/>
                    </a:lnTo>
                    <a:lnTo>
                      <a:pt x="13113" y="2831"/>
                    </a:lnTo>
                    <a:lnTo>
                      <a:pt x="17244" y="1617"/>
                    </a:lnTo>
                    <a:lnTo>
                      <a:pt x="21600" y="404"/>
                    </a:lnTo>
                    <a:lnTo>
                      <a:pt x="20522" y="0"/>
                    </a:lnTo>
                    <a:lnTo>
                      <a:pt x="16121" y="1213"/>
                    </a:lnTo>
                    <a:lnTo>
                      <a:pt x="12304" y="2628"/>
                    </a:lnTo>
                    <a:lnTo>
                      <a:pt x="8757" y="4246"/>
                    </a:lnTo>
                    <a:lnTo>
                      <a:pt x="5748" y="6066"/>
                    </a:lnTo>
                    <a:lnTo>
                      <a:pt x="3278" y="8087"/>
                    </a:lnTo>
                    <a:lnTo>
                      <a:pt x="1662" y="10278"/>
                    </a:lnTo>
                    <a:lnTo>
                      <a:pt x="269" y="12502"/>
                    </a:lnTo>
                    <a:lnTo>
                      <a:pt x="0" y="14928"/>
                    </a:lnTo>
                    <a:lnTo>
                      <a:pt x="269" y="16748"/>
                    </a:lnTo>
                    <a:lnTo>
                      <a:pt x="808" y="18365"/>
                    </a:lnTo>
                    <a:lnTo>
                      <a:pt x="1931" y="19983"/>
                    </a:lnTo>
                    <a:lnTo>
                      <a:pt x="3278" y="21600"/>
                    </a:lnTo>
                    <a:lnTo>
                      <a:pt x="4356" y="21600"/>
                    </a:lnTo>
                    <a:lnTo>
                      <a:pt x="3009" y="19983"/>
                    </a:lnTo>
                    <a:lnTo>
                      <a:pt x="1931" y="18365"/>
                    </a:lnTo>
                    <a:lnTo>
                      <a:pt x="1078" y="16748"/>
                    </a:lnTo>
                    <a:lnTo>
                      <a:pt x="808" y="14928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20" name="Group 120"/>
            <p:cNvGrpSpPr/>
            <p:nvPr/>
          </p:nvGrpSpPr>
          <p:grpSpPr>
            <a:xfrm>
              <a:off x="6550025" y="1066800"/>
              <a:ext cx="2144713" cy="1303338"/>
              <a:chOff x="0" y="0"/>
              <a:chExt cx="2144712" cy="1303337"/>
            </a:xfrm>
          </p:grpSpPr>
          <p:sp>
            <p:nvSpPr>
              <p:cNvPr id="103" name="Shape 103"/>
              <p:cNvSpPr/>
              <p:nvPr/>
            </p:nvSpPr>
            <p:spPr>
              <a:xfrm>
                <a:off x="114300" y="66675"/>
                <a:ext cx="1906588" cy="1160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63" y="0"/>
                    </a:moveTo>
                    <a:lnTo>
                      <a:pt x="8705" y="177"/>
                    </a:lnTo>
                    <a:lnTo>
                      <a:pt x="6654" y="886"/>
                    </a:lnTo>
                    <a:lnTo>
                      <a:pt x="4730" y="1773"/>
                    </a:lnTo>
                    <a:lnTo>
                      <a:pt x="3219" y="3191"/>
                    </a:lnTo>
                    <a:lnTo>
                      <a:pt x="1816" y="4787"/>
                    </a:lnTo>
                    <a:lnTo>
                      <a:pt x="863" y="6560"/>
                    </a:lnTo>
                    <a:lnTo>
                      <a:pt x="216" y="8687"/>
                    </a:lnTo>
                    <a:lnTo>
                      <a:pt x="0" y="10815"/>
                    </a:lnTo>
                    <a:lnTo>
                      <a:pt x="108" y="11849"/>
                    </a:lnTo>
                    <a:lnTo>
                      <a:pt x="216" y="12913"/>
                    </a:lnTo>
                    <a:lnTo>
                      <a:pt x="863" y="15040"/>
                    </a:lnTo>
                    <a:lnTo>
                      <a:pt x="1816" y="16813"/>
                    </a:lnTo>
                    <a:lnTo>
                      <a:pt x="3219" y="18409"/>
                    </a:lnTo>
                    <a:lnTo>
                      <a:pt x="4730" y="19827"/>
                    </a:lnTo>
                    <a:lnTo>
                      <a:pt x="6654" y="20714"/>
                    </a:lnTo>
                    <a:lnTo>
                      <a:pt x="8705" y="21423"/>
                    </a:lnTo>
                    <a:lnTo>
                      <a:pt x="10863" y="21600"/>
                    </a:lnTo>
                    <a:lnTo>
                      <a:pt x="13003" y="21423"/>
                    </a:lnTo>
                    <a:lnTo>
                      <a:pt x="15053" y="20714"/>
                    </a:lnTo>
                    <a:lnTo>
                      <a:pt x="16870" y="19827"/>
                    </a:lnTo>
                    <a:lnTo>
                      <a:pt x="18489" y="18409"/>
                    </a:lnTo>
                    <a:lnTo>
                      <a:pt x="19784" y="16813"/>
                    </a:lnTo>
                    <a:lnTo>
                      <a:pt x="20737" y="15040"/>
                    </a:lnTo>
                    <a:lnTo>
                      <a:pt x="21384" y="12913"/>
                    </a:lnTo>
                    <a:lnTo>
                      <a:pt x="21600" y="11849"/>
                    </a:lnTo>
                    <a:lnTo>
                      <a:pt x="21600" y="9751"/>
                    </a:lnTo>
                    <a:lnTo>
                      <a:pt x="21384" y="8687"/>
                    </a:lnTo>
                    <a:lnTo>
                      <a:pt x="20737" y="6560"/>
                    </a:lnTo>
                    <a:lnTo>
                      <a:pt x="19784" y="4787"/>
                    </a:lnTo>
                    <a:lnTo>
                      <a:pt x="18489" y="3191"/>
                    </a:lnTo>
                    <a:lnTo>
                      <a:pt x="16870" y="1773"/>
                    </a:lnTo>
                    <a:lnTo>
                      <a:pt x="15053" y="886"/>
                    </a:lnTo>
                    <a:lnTo>
                      <a:pt x="13003" y="177"/>
                    </a:lnTo>
                    <a:lnTo>
                      <a:pt x="10863" y="0"/>
                    </a:lnTo>
                    <a:close/>
                    <a:moveTo>
                      <a:pt x="10863" y="20891"/>
                    </a:moveTo>
                    <a:lnTo>
                      <a:pt x="8813" y="20714"/>
                    </a:lnTo>
                    <a:lnTo>
                      <a:pt x="6870" y="20182"/>
                    </a:lnTo>
                    <a:lnTo>
                      <a:pt x="5162" y="19118"/>
                    </a:lnTo>
                    <a:lnTo>
                      <a:pt x="3651" y="18054"/>
                    </a:lnTo>
                    <a:lnTo>
                      <a:pt x="2356" y="16459"/>
                    </a:lnTo>
                    <a:lnTo>
                      <a:pt x="1493" y="14686"/>
                    </a:lnTo>
                    <a:lnTo>
                      <a:pt x="863" y="12913"/>
                    </a:lnTo>
                    <a:lnTo>
                      <a:pt x="755" y="11849"/>
                    </a:lnTo>
                    <a:lnTo>
                      <a:pt x="647" y="10815"/>
                    </a:lnTo>
                    <a:lnTo>
                      <a:pt x="755" y="9751"/>
                    </a:lnTo>
                    <a:lnTo>
                      <a:pt x="863" y="8865"/>
                    </a:lnTo>
                    <a:lnTo>
                      <a:pt x="1493" y="6914"/>
                    </a:lnTo>
                    <a:lnTo>
                      <a:pt x="2356" y="5141"/>
                    </a:lnTo>
                    <a:lnTo>
                      <a:pt x="3651" y="3723"/>
                    </a:lnTo>
                    <a:lnTo>
                      <a:pt x="5162" y="2482"/>
                    </a:lnTo>
                    <a:lnTo>
                      <a:pt x="6870" y="1596"/>
                    </a:lnTo>
                    <a:lnTo>
                      <a:pt x="8813" y="886"/>
                    </a:lnTo>
                    <a:lnTo>
                      <a:pt x="10863" y="709"/>
                    </a:lnTo>
                    <a:lnTo>
                      <a:pt x="12895" y="886"/>
                    </a:lnTo>
                    <a:lnTo>
                      <a:pt x="14838" y="1596"/>
                    </a:lnTo>
                    <a:lnTo>
                      <a:pt x="16546" y="2482"/>
                    </a:lnTo>
                    <a:lnTo>
                      <a:pt x="18057" y="3723"/>
                    </a:lnTo>
                    <a:lnTo>
                      <a:pt x="19244" y="5141"/>
                    </a:lnTo>
                    <a:lnTo>
                      <a:pt x="20215" y="6914"/>
                    </a:lnTo>
                    <a:lnTo>
                      <a:pt x="20737" y="8865"/>
                    </a:lnTo>
                    <a:lnTo>
                      <a:pt x="20953" y="10815"/>
                    </a:lnTo>
                    <a:lnTo>
                      <a:pt x="20737" y="12913"/>
                    </a:lnTo>
                    <a:lnTo>
                      <a:pt x="20215" y="14686"/>
                    </a:lnTo>
                    <a:lnTo>
                      <a:pt x="19244" y="16459"/>
                    </a:lnTo>
                    <a:lnTo>
                      <a:pt x="18057" y="18054"/>
                    </a:lnTo>
                    <a:lnTo>
                      <a:pt x="16546" y="19118"/>
                    </a:lnTo>
                    <a:lnTo>
                      <a:pt x="14838" y="20182"/>
                    </a:lnTo>
                    <a:lnTo>
                      <a:pt x="12895" y="20714"/>
                    </a:lnTo>
                    <a:lnTo>
                      <a:pt x="10863" y="20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0" y="9525"/>
                <a:ext cx="863600" cy="1169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3" y="11782"/>
                    </a:moveTo>
                    <a:lnTo>
                      <a:pt x="1429" y="9672"/>
                    </a:lnTo>
                    <a:lnTo>
                      <a:pt x="2621" y="7737"/>
                    </a:lnTo>
                    <a:lnTo>
                      <a:pt x="4288" y="5979"/>
                    </a:lnTo>
                    <a:lnTo>
                      <a:pt x="6869" y="4396"/>
                    </a:lnTo>
                    <a:lnTo>
                      <a:pt x="9966" y="2989"/>
                    </a:lnTo>
                    <a:lnTo>
                      <a:pt x="13301" y="1758"/>
                    </a:lnTo>
                    <a:lnTo>
                      <a:pt x="17312" y="879"/>
                    </a:lnTo>
                    <a:lnTo>
                      <a:pt x="21600" y="352"/>
                    </a:lnTo>
                    <a:lnTo>
                      <a:pt x="21600" y="0"/>
                    </a:lnTo>
                    <a:lnTo>
                      <a:pt x="17074" y="528"/>
                    </a:lnTo>
                    <a:lnTo>
                      <a:pt x="13063" y="1407"/>
                    </a:lnTo>
                    <a:lnTo>
                      <a:pt x="9251" y="2638"/>
                    </a:lnTo>
                    <a:lnTo>
                      <a:pt x="6154" y="4045"/>
                    </a:lnTo>
                    <a:lnTo>
                      <a:pt x="3574" y="5803"/>
                    </a:lnTo>
                    <a:lnTo>
                      <a:pt x="1668" y="7561"/>
                    </a:lnTo>
                    <a:lnTo>
                      <a:pt x="476" y="9672"/>
                    </a:lnTo>
                    <a:lnTo>
                      <a:pt x="0" y="11782"/>
                    </a:lnTo>
                    <a:lnTo>
                      <a:pt x="238" y="13335"/>
                    </a:lnTo>
                    <a:lnTo>
                      <a:pt x="715" y="14742"/>
                    </a:lnTo>
                    <a:lnTo>
                      <a:pt x="1668" y="15973"/>
                    </a:lnTo>
                    <a:lnTo>
                      <a:pt x="3097" y="17380"/>
                    </a:lnTo>
                    <a:lnTo>
                      <a:pt x="4526" y="18611"/>
                    </a:lnTo>
                    <a:lnTo>
                      <a:pt x="6393" y="19666"/>
                    </a:lnTo>
                    <a:lnTo>
                      <a:pt x="8775" y="20721"/>
                    </a:lnTo>
                    <a:lnTo>
                      <a:pt x="11157" y="21600"/>
                    </a:lnTo>
                    <a:lnTo>
                      <a:pt x="12825" y="21600"/>
                    </a:lnTo>
                    <a:lnTo>
                      <a:pt x="10204" y="20721"/>
                    </a:lnTo>
                    <a:lnTo>
                      <a:pt x="5916" y="18611"/>
                    </a:lnTo>
                    <a:lnTo>
                      <a:pt x="4288" y="17380"/>
                    </a:lnTo>
                    <a:lnTo>
                      <a:pt x="2859" y="16149"/>
                    </a:lnTo>
                    <a:lnTo>
                      <a:pt x="1906" y="14742"/>
                    </a:lnTo>
                    <a:lnTo>
                      <a:pt x="1191" y="13335"/>
                    </a:lnTo>
                    <a:lnTo>
                      <a:pt x="953" y="1178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1054100" y="0"/>
                <a:ext cx="966788" cy="400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26" y="1029"/>
                    </a:moveTo>
                    <a:lnTo>
                      <a:pt x="4008" y="1543"/>
                    </a:lnTo>
                    <a:lnTo>
                      <a:pt x="7200" y="2571"/>
                    </a:lnTo>
                    <a:lnTo>
                      <a:pt x="10357" y="4114"/>
                    </a:lnTo>
                    <a:lnTo>
                      <a:pt x="13336" y="6686"/>
                    </a:lnTo>
                    <a:lnTo>
                      <a:pt x="15890" y="9771"/>
                    </a:lnTo>
                    <a:lnTo>
                      <a:pt x="18231" y="13371"/>
                    </a:lnTo>
                    <a:lnTo>
                      <a:pt x="20110" y="16971"/>
                    </a:lnTo>
                    <a:lnTo>
                      <a:pt x="21600" y="21600"/>
                    </a:lnTo>
                    <a:lnTo>
                      <a:pt x="21600" y="18514"/>
                    </a:lnTo>
                    <a:lnTo>
                      <a:pt x="19898" y="14400"/>
                    </a:lnTo>
                    <a:lnTo>
                      <a:pt x="17805" y="10800"/>
                    </a:lnTo>
                    <a:lnTo>
                      <a:pt x="15464" y="7714"/>
                    </a:lnTo>
                    <a:lnTo>
                      <a:pt x="12910" y="5143"/>
                    </a:lnTo>
                    <a:lnTo>
                      <a:pt x="10144" y="3086"/>
                    </a:lnTo>
                    <a:lnTo>
                      <a:pt x="6987" y="1543"/>
                    </a:lnTo>
                    <a:lnTo>
                      <a:pt x="3795" y="514"/>
                    </a:lnTo>
                    <a:lnTo>
                      <a:pt x="426" y="0"/>
                    </a:lnTo>
                    <a:lnTo>
                      <a:pt x="0" y="0"/>
                    </a:lnTo>
                    <a:lnTo>
                      <a:pt x="0" y="1029"/>
                    </a:lnTo>
                    <a:lnTo>
                      <a:pt x="426" y="10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F8FE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1774825" y="1027112"/>
                <a:ext cx="114300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800" y="1200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6200" y="16800"/>
                    </a:lnTo>
                    <a:lnTo>
                      <a:pt x="21600" y="9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598487" y="1131887"/>
                <a:ext cx="1119188" cy="171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161" y="18000"/>
                    </a:moveTo>
                    <a:lnTo>
                      <a:pt x="6771" y="18000"/>
                    </a:lnTo>
                    <a:lnTo>
                      <a:pt x="4381" y="15600"/>
                    </a:lnTo>
                    <a:lnTo>
                      <a:pt x="0" y="9600"/>
                    </a:lnTo>
                    <a:lnTo>
                      <a:pt x="0" y="13200"/>
                    </a:lnTo>
                    <a:lnTo>
                      <a:pt x="4381" y="19200"/>
                    </a:lnTo>
                    <a:lnTo>
                      <a:pt x="6771" y="21600"/>
                    </a:lnTo>
                    <a:lnTo>
                      <a:pt x="9161" y="21600"/>
                    </a:lnTo>
                    <a:lnTo>
                      <a:pt x="12623" y="20400"/>
                    </a:lnTo>
                    <a:lnTo>
                      <a:pt x="15932" y="16800"/>
                    </a:lnTo>
                    <a:lnTo>
                      <a:pt x="18843" y="12000"/>
                    </a:lnTo>
                    <a:lnTo>
                      <a:pt x="21600" y="4800"/>
                    </a:lnTo>
                    <a:lnTo>
                      <a:pt x="21600" y="0"/>
                    </a:lnTo>
                    <a:lnTo>
                      <a:pt x="18843" y="8400"/>
                    </a:lnTo>
                    <a:lnTo>
                      <a:pt x="15932" y="13200"/>
                    </a:lnTo>
                    <a:lnTo>
                      <a:pt x="12623" y="16800"/>
                    </a:lnTo>
                    <a:lnTo>
                      <a:pt x="9161" y="18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" name="Shape 108"/>
              <p:cNvSpPr/>
              <p:nvPr/>
            </p:nvSpPr>
            <p:spPr>
              <a:xfrm>
                <a:off x="1917700" y="466725"/>
                <a:ext cx="227013" cy="54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75" y="7221"/>
                    </a:moveTo>
                    <a:lnTo>
                      <a:pt x="17069" y="10958"/>
                    </a:lnTo>
                    <a:lnTo>
                      <a:pt x="13443" y="15139"/>
                    </a:lnTo>
                    <a:lnTo>
                      <a:pt x="7099" y="18560"/>
                    </a:lnTo>
                    <a:lnTo>
                      <a:pt x="0" y="21600"/>
                    </a:lnTo>
                    <a:lnTo>
                      <a:pt x="4380" y="21600"/>
                    </a:lnTo>
                    <a:lnTo>
                      <a:pt x="11631" y="18179"/>
                    </a:lnTo>
                    <a:lnTo>
                      <a:pt x="17069" y="14759"/>
                    </a:lnTo>
                    <a:lnTo>
                      <a:pt x="20694" y="10958"/>
                    </a:lnTo>
                    <a:lnTo>
                      <a:pt x="21600" y="7221"/>
                    </a:lnTo>
                    <a:lnTo>
                      <a:pt x="20694" y="3801"/>
                    </a:lnTo>
                    <a:lnTo>
                      <a:pt x="17975" y="0"/>
                    </a:lnTo>
                    <a:lnTo>
                      <a:pt x="13443" y="0"/>
                    </a:lnTo>
                    <a:lnTo>
                      <a:pt x="17069" y="3801"/>
                    </a:lnTo>
                    <a:lnTo>
                      <a:pt x="17975" y="72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1481137" y="419100"/>
                <a:ext cx="131763" cy="142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354" y="21600"/>
                    </a:moveTo>
                    <a:lnTo>
                      <a:pt x="21600" y="20160"/>
                    </a:lnTo>
                    <a:lnTo>
                      <a:pt x="18477" y="14400"/>
                    </a:lnTo>
                    <a:lnTo>
                      <a:pt x="13793" y="10080"/>
                    </a:lnTo>
                    <a:lnTo>
                      <a:pt x="1561" y="0"/>
                    </a:lnTo>
                    <a:lnTo>
                      <a:pt x="0" y="4320"/>
                    </a:lnTo>
                    <a:lnTo>
                      <a:pt x="9108" y="11520"/>
                    </a:lnTo>
                    <a:lnTo>
                      <a:pt x="1535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503237" y="304800"/>
                <a:ext cx="1138238" cy="684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77" y="10825"/>
                    </a:moveTo>
                    <a:lnTo>
                      <a:pt x="20696" y="12880"/>
                    </a:lnTo>
                    <a:lnTo>
                      <a:pt x="20154" y="14684"/>
                    </a:lnTo>
                    <a:lnTo>
                      <a:pt x="19069" y="16488"/>
                    </a:lnTo>
                    <a:lnTo>
                      <a:pt x="18015" y="17992"/>
                    </a:lnTo>
                    <a:lnTo>
                      <a:pt x="16388" y="19194"/>
                    </a:lnTo>
                    <a:lnTo>
                      <a:pt x="14762" y="20097"/>
                    </a:lnTo>
                    <a:lnTo>
                      <a:pt x="12773" y="20698"/>
                    </a:lnTo>
                    <a:lnTo>
                      <a:pt x="10815" y="20999"/>
                    </a:lnTo>
                    <a:lnTo>
                      <a:pt x="8827" y="20698"/>
                    </a:lnTo>
                    <a:lnTo>
                      <a:pt x="6838" y="20097"/>
                    </a:lnTo>
                    <a:lnTo>
                      <a:pt x="5212" y="19194"/>
                    </a:lnTo>
                    <a:lnTo>
                      <a:pt x="3585" y="17992"/>
                    </a:lnTo>
                    <a:lnTo>
                      <a:pt x="2531" y="16488"/>
                    </a:lnTo>
                    <a:lnTo>
                      <a:pt x="1446" y="14684"/>
                    </a:lnTo>
                    <a:lnTo>
                      <a:pt x="904" y="12880"/>
                    </a:lnTo>
                    <a:lnTo>
                      <a:pt x="723" y="10825"/>
                    </a:lnTo>
                    <a:lnTo>
                      <a:pt x="904" y="8720"/>
                    </a:lnTo>
                    <a:lnTo>
                      <a:pt x="1446" y="6916"/>
                    </a:lnTo>
                    <a:lnTo>
                      <a:pt x="2531" y="5112"/>
                    </a:lnTo>
                    <a:lnTo>
                      <a:pt x="3585" y="3608"/>
                    </a:lnTo>
                    <a:lnTo>
                      <a:pt x="5212" y="2406"/>
                    </a:lnTo>
                    <a:lnTo>
                      <a:pt x="6838" y="1503"/>
                    </a:lnTo>
                    <a:lnTo>
                      <a:pt x="8827" y="902"/>
                    </a:lnTo>
                    <a:lnTo>
                      <a:pt x="10815" y="601"/>
                    </a:lnTo>
                    <a:lnTo>
                      <a:pt x="12592" y="902"/>
                    </a:lnTo>
                    <a:lnTo>
                      <a:pt x="14400" y="1503"/>
                    </a:lnTo>
                    <a:lnTo>
                      <a:pt x="16027" y="2406"/>
                    </a:lnTo>
                    <a:lnTo>
                      <a:pt x="17473" y="3308"/>
                    </a:lnTo>
                    <a:lnTo>
                      <a:pt x="17654" y="2406"/>
                    </a:lnTo>
                    <a:lnTo>
                      <a:pt x="14400" y="601"/>
                    </a:lnTo>
                    <a:lnTo>
                      <a:pt x="12592" y="301"/>
                    </a:lnTo>
                    <a:lnTo>
                      <a:pt x="10815" y="0"/>
                    </a:lnTo>
                    <a:lnTo>
                      <a:pt x="8646" y="301"/>
                    </a:lnTo>
                    <a:lnTo>
                      <a:pt x="6658" y="902"/>
                    </a:lnTo>
                    <a:lnTo>
                      <a:pt x="4850" y="1804"/>
                    </a:lnTo>
                    <a:lnTo>
                      <a:pt x="3223" y="3308"/>
                    </a:lnTo>
                    <a:lnTo>
                      <a:pt x="1808" y="4811"/>
                    </a:lnTo>
                    <a:lnTo>
                      <a:pt x="904" y="6615"/>
                    </a:lnTo>
                    <a:lnTo>
                      <a:pt x="181" y="8720"/>
                    </a:lnTo>
                    <a:lnTo>
                      <a:pt x="0" y="10825"/>
                    </a:lnTo>
                    <a:lnTo>
                      <a:pt x="181" y="12880"/>
                    </a:lnTo>
                    <a:lnTo>
                      <a:pt x="904" y="14985"/>
                    </a:lnTo>
                    <a:lnTo>
                      <a:pt x="1808" y="16789"/>
                    </a:lnTo>
                    <a:lnTo>
                      <a:pt x="3223" y="18593"/>
                    </a:lnTo>
                    <a:lnTo>
                      <a:pt x="4850" y="19796"/>
                    </a:lnTo>
                    <a:lnTo>
                      <a:pt x="6658" y="20698"/>
                    </a:lnTo>
                    <a:lnTo>
                      <a:pt x="8646" y="21299"/>
                    </a:lnTo>
                    <a:lnTo>
                      <a:pt x="10815" y="21600"/>
                    </a:lnTo>
                    <a:lnTo>
                      <a:pt x="12954" y="21299"/>
                    </a:lnTo>
                    <a:lnTo>
                      <a:pt x="14942" y="20698"/>
                    </a:lnTo>
                    <a:lnTo>
                      <a:pt x="16931" y="19796"/>
                    </a:lnTo>
                    <a:lnTo>
                      <a:pt x="18377" y="18593"/>
                    </a:lnTo>
                    <a:lnTo>
                      <a:pt x="19792" y="16789"/>
                    </a:lnTo>
                    <a:lnTo>
                      <a:pt x="20696" y="14985"/>
                    </a:lnTo>
                    <a:lnTo>
                      <a:pt x="21419" y="12880"/>
                    </a:lnTo>
                    <a:lnTo>
                      <a:pt x="21600" y="10825"/>
                    </a:lnTo>
                    <a:lnTo>
                      <a:pt x="21600" y="10224"/>
                    </a:lnTo>
                    <a:lnTo>
                      <a:pt x="21419" y="9622"/>
                    </a:lnTo>
                    <a:lnTo>
                      <a:pt x="20696" y="9923"/>
                    </a:lnTo>
                    <a:lnTo>
                      <a:pt x="20877" y="10524"/>
                    </a:lnTo>
                    <a:lnTo>
                      <a:pt x="20877" y="10825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350837" y="238125"/>
                <a:ext cx="1443038" cy="846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38" y="0"/>
                    </a:moveTo>
                    <a:lnTo>
                      <a:pt x="14638" y="729"/>
                    </a:lnTo>
                    <a:lnTo>
                      <a:pt x="17204" y="2432"/>
                    </a:lnTo>
                    <a:lnTo>
                      <a:pt x="18178" y="3404"/>
                    </a:lnTo>
                    <a:lnTo>
                      <a:pt x="19176" y="4620"/>
                    </a:lnTo>
                    <a:lnTo>
                      <a:pt x="19889" y="5836"/>
                    </a:lnTo>
                    <a:lnTo>
                      <a:pt x="20459" y="7295"/>
                    </a:lnTo>
                    <a:lnTo>
                      <a:pt x="20745" y="8753"/>
                    </a:lnTo>
                    <a:lnTo>
                      <a:pt x="20887" y="10456"/>
                    </a:lnTo>
                    <a:lnTo>
                      <a:pt x="20745" y="12603"/>
                    </a:lnTo>
                    <a:lnTo>
                      <a:pt x="20032" y="14549"/>
                    </a:lnTo>
                    <a:lnTo>
                      <a:pt x="19176" y="16251"/>
                    </a:lnTo>
                    <a:lnTo>
                      <a:pt x="17893" y="17953"/>
                    </a:lnTo>
                    <a:lnTo>
                      <a:pt x="16491" y="19168"/>
                    </a:lnTo>
                    <a:lnTo>
                      <a:pt x="14780" y="20141"/>
                    </a:lnTo>
                    <a:lnTo>
                      <a:pt x="12784" y="20627"/>
                    </a:lnTo>
                    <a:lnTo>
                      <a:pt x="10812" y="20871"/>
                    </a:lnTo>
                    <a:lnTo>
                      <a:pt x="8816" y="20627"/>
                    </a:lnTo>
                    <a:lnTo>
                      <a:pt x="6820" y="20141"/>
                    </a:lnTo>
                    <a:lnTo>
                      <a:pt x="5109" y="19168"/>
                    </a:lnTo>
                    <a:lnTo>
                      <a:pt x="3707" y="17953"/>
                    </a:lnTo>
                    <a:lnTo>
                      <a:pt x="2424" y="16251"/>
                    </a:lnTo>
                    <a:lnTo>
                      <a:pt x="1568" y="14549"/>
                    </a:lnTo>
                    <a:lnTo>
                      <a:pt x="855" y="12603"/>
                    </a:lnTo>
                    <a:lnTo>
                      <a:pt x="713" y="10456"/>
                    </a:lnTo>
                    <a:lnTo>
                      <a:pt x="855" y="8997"/>
                    </a:lnTo>
                    <a:lnTo>
                      <a:pt x="1141" y="7538"/>
                    </a:lnTo>
                    <a:lnTo>
                      <a:pt x="1568" y="6322"/>
                    </a:lnTo>
                    <a:lnTo>
                      <a:pt x="2139" y="5106"/>
                    </a:lnTo>
                    <a:lnTo>
                      <a:pt x="1568" y="4620"/>
                    </a:lnTo>
                    <a:lnTo>
                      <a:pt x="855" y="5836"/>
                    </a:lnTo>
                    <a:lnTo>
                      <a:pt x="428" y="7295"/>
                    </a:lnTo>
                    <a:lnTo>
                      <a:pt x="143" y="8753"/>
                    </a:lnTo>
                    <a:lnTo>
                      <a:pt x="0" y="10456"/>
                    </a:lnTo>
                    <a:lnTo>
                      <a:pt x="285" y="12603"/>
                    </a:lnTo>
                    <a:lnTo>
                      <a:pt x="855" y="14792"/>
                    </a:lnTo>
                    <a:lnTo>
                      <a:pt x="1853" y="16737"/>
                    </a:lnTo>
                    <a:lnTo>
                      <a:pt x="3137" y="18196"/>
                    </a:lnTo>
                    <a:lnTo>
                      <a:pt x="4824" y="19655"/>
                    </a:lnTo>
                    <a:lnTo>
                      <a:pt x="6535" y="20627"/>
                    </a:lnTo>
                    <a:lnTo>
                      <a:pt x="8673" y="21357"/>
                    </a:lnTo>
                    <a:lnTo>
                      <a:pt x="10812" y="21600"/>
                    </a:lnTo>
                    <a:lnTo>
                      <a:pt x="12927" y="21357"/>
                    </a:lnTo>
                    <a:lnTo>
                      <a:pt x="15065" y="20627"/>
                    </a:lnTo>
                    <a:lnTo>
                      <a:pt x="16919" y="19655"/>
                    </a:lnTo>
                    <a:lnTo>
                      <a:pt x="18463" y="18196"/>
                    </a:lnTo>
                    <a:lnTo>
                      <a:pt x="19747" y="16737"/>
                    </a:lnTo>
                    <a:lnTo>
                      <a:pt x="20745" y="14792"/>
                    </a:lnTo>
                    <a:lnTo>
                      <a:pt x="21315" y="12603"/>
                    </a:lnTo>
                    <a:lnTo>
                      <a:pt x="21600" y="10456"/>
                    </a:lnTo>
                    <a:lnTo>
                      <a:pt x="21457" y="8753"/>
                    </a:lnTo>
                    <a:lnTo>
                      <a:pt x="21030" y="7051"/>
                    </a:lnTo>
                    <a:lnTo>
                      <a:pt x="20459" y="5349"/>
                    </a:lnTo>
                    <a:lnTo>
                      <a:pt x="19604" y="4134"/>
                    </a:lnTo>
                    <a:lnTo>
                      <a:pt x="18606" y="2675"/>
                    </a:lnTo>
                    <a:lnTo>
                      <a:pt x="17465" y="1702"/>
                    </a:lnTo>
                    <a:lnTo>
                      <a:pt x="1463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2" name="Shape 112"/>
              <p:cNvSpPr/>
              <p:nvPr/>
            </p:nvSpPr>
            <p:spPr>
              <a:xfrm>
                <a:off x="692150" y="209550"/>
                <a:ext cx="579438" cy="104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3" y="5891"/>
                    </a:moveTo>
                    <a:lnTo>
                      <a:pt x="17694" y="7855"/>
                    </a:lnTo>
                    <a:lnTo>
                      <a:pt x="21245" y="9818"/>
                    </a:lnTo>
                    <a:lnTo>
                      <a:pt x="21600" y="3927"/>
                    </a:lnTo>
                    <a:lnTo>
                      <a:pt x="18049" y="1964"/>
                    </a:lnTo>
                    <a:lnTo>
                      <a:pt x="14203" y="0"/>
                    </a:lnTo>
                    <a:lnTo>
                      <a:pt x="10297" y="1964"/>
                    </a:lnTo>
                    <a:lnTo>
                      <a:pt x="6746" y="3927"/>
                    </a:lnTo>
                    <a:lnTo>
                      <a:pt x="0" y="13745"/>
                    </a:lnTo>
                    <a:lnTo>
                      <a:pt x="0" y="21600"/>
                    </a:lnTo>
                    <a:lnTo>
                      <a:pt x="3196" y="15709"/>
                    </a:lnTo>
                    <a:lnTo>
                      <a:pt x="6746" y="9818"/>
                    </a:lnTo>
                    <a:lnTo>
                      <a:pt x="10297" y="7855"/>
                    </a:lnTo>
                    <a:lnTo>
                      <a:pt x="14203" y="5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531812" y="314325"/>
                <a:ext cx="104776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100"/>
                    </a:moveTo>
                    <a:lnTo>
                      <a:pt x="15709" y="0"/>
                    </a:lnTo>
                    <a:lnTo>
                      <a:pt x="7855" y="5400"/>
                    </a:lnTo>
                    <a:lnTo>
                      <a:pt x="0" y="13500"/>
                    </a:lnTo>
                    <a:lnTo>
                      <a:pt x="3927" y="21600"/>
                    </a:lnTo>
                    <a:lnTo>
                      <a:pt x="13745" y="13500"/>
                    </a:lnTo>
                    <a:lnTo>
                      <a:pt x="21600" y="81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663575" y="393700"/>
                <a:ext cx="822325" cy="506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714375" y="428624"/>
                <a:ext cx="708025" cy="430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" name="Shape 116"/>
              <p:cNvSpPr/>
              <p:nvPr/>
            </p:nvSpPr>
            <p:spPr>
              <a:xfrm>
                <a:off x="765175" y="460375"/>
                <a:ext cx="612776" cy="36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835025" y="504824"/>
                <a:ext cx="473075" cy="280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892174" y="536575"/>
                <a:ext cx="352426" cy="22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968374" y="584199"/>
                <a:ext cx="200026" cy="128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33" name="Group 133"/>
            <p:cNvGrpSpPr/>
            <p:nvPr/>
          </p:nvGrpSpPr>
          <p:grpSpPr>
            <a:xfrm>
              <a:off x="8378825" y="533400"/>
              <a:ext cx="674688" cy="409575"/>
              <a:chOff x="0" y="0"/>
              <a:chExt cx="674687" cy="409575"/>
            </a:xfrm>
          </p:grpSpPr>
          <p:sp>
            <p:nvSpPr>
              <p:cNvPr id="121" name="Shape 121"/>
              <p:cNvSpPr/>
              <p:nvPr/>
            </p:nvSpPr>
            <p:spPr>
              <a:xfrm>
                <a:off x="0" y="257175"/>
                <a:ext cx="608013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818" y="21600"/>
                    </a:moveTo>
                    <a:lnTo>
                      <a:pt x="8086" y="20250"/>
                    </a:lnTo>
                    <a:lnTo>
                      <a:pt x="4693" y="14850"/>
                    </a:lnTo>
                    <a:lnTo>
                      <a:pt x="1979" y="8100"/>
                    </a:lnTo>
                    <a:lnTo>
                      <a:pt x="339" y="0"/>
                    </a:lnTo>
                    <a:lnTo>
                      <a:pt x="0" y="1350"/>
                    </a:lnTo>
                    <a:lnTo>
                      <a:pt x="1640" y="9450"/>
                    </a:lnTo>
                    <a:lnTo>
                      <a:pt x="4354" y="16200"/>
                    </a:lnTo>
                    <a:lnTo>
                      <a:pt x="7747" y="20250"/>
                    </a:lnTo>
                    <a:lnTo>
                      <a:pt x="11818" y="21600"/>
                    </a:lnTo>
                    <a:lnTo>
                      <a:pt x="14871" y="20250"/>
                    </a:lnTo>
                    <a:lnTo>
                      <a:pt x="17585" y="18900"/>
                    </a:lnTo>
                    <a:lnTo>
                      <a:pt x="19904" y="14850"/>
                    </a:lnTo>
                    <a:lnTo>
                      <a:pt x="21600" y="9450"/>
                    </a:lnTo>
                    <a:lnTo>
                      <a:pt x="21261" y="9450"/>
                    </a:lnTo>
                    <a:lnTo>
                      <a:pt x="19564" y="14850"/>
                    </a:lnTo>
                    <a:lnTo>
                      <a:pt x="17246" y="17550"/>
                    </a:lnTo>
                    <a:lnTo>
                      <a:pt x="14871" y="20250"/>
                    </a:lnTo>
                    <a:lnTo>
                      <a:pt x="1181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55562" y="0"/>
                <a:ext cx="409576" cy="85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67" y="0"/>
                    </a:moveTo>
                    <a:lnTo>
                      <a:pt x="21600" y="4800"/>
                    </a:lnTo>
                    <a:lnTo>
                      <a:pt x="21098" y="2400"/>
                    </a:lnTo>
                    <a:lnTo>
                      <a:pt x="18084" y="0"/>
                    </a:lnTo>
                    <a:lnTo>
                      <a:pt x="14567" y="0"/>
                    </a:lnTo>
                    <a:lnTo>
                      <a:pt x="10047" y="2400"/>
                    </a:lnTo>
                    <a:lnTo>
                      <a:pt x="6530" y="4800"/>
                    </a:lnTo>
                    <a:lnTo>
                      <a:pt x="3014" y="12000"/>
                    </a:lnTo>
                    <a:lnTo>
                      <a:pt x="0" y="19200"/>
                    </a:lnTo>
                    <a:lnTo>
                      <a:pt x="502" y="21600"/>
                    </a:lnTo>
                    <a:lnTo>
                      <a:pt x="3014" y="14400"/>
                    </a:lnTo>
                    <a:lnTo>
                      <a:pt x="6530" y="7200"/>
                    </a:lnTo>
                    <a:lnTo>
                      <a:pt x="10047" y="2400"/>
                    </a:lnTo>
                    <a:lnTo>
                      <a:pt x="1456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579437" y="66675"/>
                <a:ext cx="95251" cy="247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440" y="12462"/>
                    </a:moveTo>
                    <a:lnTo>
                      <a:pt x="17280" y="17446"/>
                    </a:lnTo>
                    <a:lnTo>
                      <a:pt x="8640" y="21600"/>
                    </a:lnTo>
                    <a:lnTo>
                      <a:pt x="10800" y="21600"/>
                    </a:lnTo>
                    <a:lnTo>
                      <a:pt x="19440" y="17446"/>
                    </a:lnTo>
                    <a:lnTo>
                      <a:pt x="21600" y="12462"/>
                    </a:lnTo>
                    <a:lnTo>
                      <a:pt x="17280" y="5815"/>
                    </a:lnTo>
                    <a:lnTo>
                      <a:pt x="10800" y="2492"/>
                    </a:lnTo>
                    <a:lnTo>
                      <a:pt x="2160" y="0"/>
                    </a:lnTo>
                    <a:lnTo>
                      <a:pt x="0" y="831"/>
                    </a:lnTo>
                    <a:lnTo>
                      <a:pt x="8640" y="3323"/>
                    </a:lnTo>
                    <a:lnTo>
                      <a:pt x="15120" y="5815"/>
                    </a:lnTo>
                    <a:lnTo>
                      <a:pt x="19440" y="1246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150812" y="352425"/>
                <a:ext cx="304801" cy="28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25" y="14400"/>
                    </a:moveTo>
                    <a:lnTo>
                      <a:pt x="3375" y="0"/>
                    </a:lnTo>
                    <a:lnTo>
                      <a:pt x="0" y="0"/>
                    </a:lnTo>
                    <a:lnTo>
                      <a:pt x="6075" y="14400"/>
                    </a:lnTo>
                    <a:lnTo>
                      <a:pt x="12825" y="21600"/>
                    </a:lnTo>
                    <a:lnTo>
                      <a:pt x="17550" y="21600"/>
                    </a:lnTo>
                    <a:lnTo>
                      <a:pt x="21600" y="14400"/>
                    </a:lnTo>
                    <a:lnTo>
                      <a:pt x="20925" y="0"/>
                    </a:lnTo>
                    <a:lnTo>
                      <a:pt x="12825" y="144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38100" y="28575"/>
                <a:ext cx="255588" cy="295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76" y="13239"/>
                    </a:moveTo>
                    <a:lnTo>
                      <a:pt x="3086" y="9058"/>
                    </a:lnTo>
                    <a:lnTo>
                      <a:pt x="7111" y="4877"/>
                    </a:lnTo>
                    <a:lnTo>
                      <a:pt x="13550" y="2090"/>
                    </a:lnTo>
                    <a:lnTo>
                      <a:pt x="20795" y="697"/>
                    </a:lnTo>
                    <a:lnTo>
                      <a:pt x="21600" y="0"/>
                    </a:lnTo>
                    <a:lnTo>
                      <a:pt x="12745" y="1394"/>
                    </a:lnTo>
                    <a:lnTo>
                      <a:pt x="6306" y="4181"/>
                    </a:lnTo>
                    <a:lnTo>
                      <a:pt x="1476" y="8361"/>
                    </a:lnTo>
                    <a:lnTo>
                      <a:pt x="671" y="10452"/>
                    </a:lnTo>
                    <a:lnTo>
                      <a:pt x="0" y="13239"/>
                    </a:lnTo>
                    <a:lnTo>
                      <a:pt x="1476" y="17419"/>
                    </a:lnTo>
                    <a:lnTo>
                      <a:pt x="3086" y="19510"/>
                    </a:lnTo>
                    <a:lnTo>
                      <a:pt x="5501" y="21600"/>
                    </a:lnTo>
                    <a:lnTo>
                      <a:pt x="8720" y="21600"/>
                    </a:lnTo>
                    <a:lnTo>
                      <a:pt x="5501" y="19510"/>
                    </a:lnTo>
                    <a:lnTo>
                      <a:pt x="3086" y="17419"/>
                    </a:lnTo>
                    <a:lnTo>
                      <a:pt x="1476" y="132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331787" y="28575"/>
                <a:ext cx="295276" cy="333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17"/>
                    </a:moveTo>
                    <a:lnTo>
                      <a:pt x="7706" y="1234"/>
                    </a:lnTo>
                    <a:lnTo>
                      <a:pt x="13894" y="3703"/>
                    </a:lnTo>
                    <a:lnTo>
                      <a:pt x="18097" y="7406"/>
                    </a:lnTo>
                    <a:lnTo>
                      <a:pt x="18798" y="9257"/>
                    </a:lnTo>
                    <a:lnTo>
                      <a:pt x="19498" y="11726"/>
                    </a:lnTo>
                    <a:lnTo>
                      <a:pt x="18798" y="14194"/>
                    </a:lnTo>
                    <a:lnTo>
                      <a:pt x="17397" y="16663"/>
                    </a:lnTo>
                    <a:lnTo>
                      <a:pt x="13894" y="18514"/>
                    </a:lnTo>
                    <a:lnTo>
                      <a:pt x="10508" y="20366"/>
                    </a:lnTo>
                    <a:lnTo>
                      <a:pt x="11209" y="21600"/>
                    </a:lnTo>
                    <a:lnTo>
                      <a:pt x="15295" y="19749"/>
                    </a:lnTo>
                    <a:lnTo>
                      <a:pt x="18798" y="17280"/>
                    </a:lnTo>
                    <a:lnTo>
                      <a:pt x="20899" y="14811"/>
                    </a:lnTo>
                    <a:lnTo>
                      <a:pt x="21600" y="11726"/>
                    </a:lnTo>
                    <a:lnTo>
                      <a:pt x="20199" y="6789"/>
                    </a:lnTo>
                    <a:lnTo>
                      <a:pt x="18097" y="4937"/>
                    </a:lnTo>
                    <a:lnTo>
                      <a:pt x="15295" y="3086"/>
                    </a:lnTo>
                    <a:lnTo>
                      <a:pt x="8406" y="617"/>
                    </a:lnTo>
                    <a:lnTo>
                      <a:pt x="0" y="0"/>
                    </a:lnTo>
                    <a:lnTo>
                      <a:pt x="0" y="61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103187" y="53975"/>
                <a:ext cx="474663" cy="295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36" y="0"/>
                    </a:moveTo>
                    <a:lnTo>
                      <a:pt x="6502" y="697"/>
                    </a:lnTo>
                    <a:lnTo>
                      <a:pt x="3034" y="3484"/>
                    </a:lnTo>
                    <a:lnTo>
                      <a:pt x="867" y="6271"/>
                    </a:lnTo>
                    <a:lnTo>
                      <a:pt x="0" y="10452"/>
                    </a:lnTo>
                    <a:lnTo>
                      <a:pt x="867" y="14632"/>
                    </a:lnTo>
                    <a:lnTo>
                      <a:pt x="3034" y="18116"/>
                    </a:lnTo>
                    <a:lnTo>
                      <a:pt x="6502" y="20903"/>
                    </a:lnTo>
                    <a:lnTo>
                      <a:pt x="10836" y="21600"/>
                    </a:lnTo>
                    <a:lnTo>
                      <a:pt x="15098" y="20903"/>
                    </a:lnTo>
                    <a:lnTo>
                      <a:pt x="18566" y="18116"/>
                    </a:lnTo>
                    <a:lnTo>
                      <a:pt x="20733" y="14632"/>
                    </a:lnTo>
                    <a:lnTo>
                      <a:pt x="21600" y="12542"/>
                    </a:lnTo>
                    <a:lnTo>
                      <a:pt x="21600" y="8361"/>
                    </a:lnTo>
                    <a:lnTo>
                      <a:pt x="20733" y="6271"/>
                    </a:lnTo>
                    <a:lnTo>
                      <a:pt x="18566" y="3484"/>
                    </a:lnTo>
                    <a:lnTo>
                      <a:pt x="15098" y="697"/>
                    </a:lnTo>
                    <a:lnTo>
                      <a:pt x="10836" y="0"/>
                    </a:lnTo>
                    <a:close/>
                    <a:moveTo>
                      <a:pt x="10836" y="20903"/>
                    </a:moveTo>
                    <a:lnTo>
                      <a:pt x="6935" y="20206"/>
                    </a:lnTo>
                    <a:lnTo>
                      <a:pt x="3468" y="18116"/>
                    </a:lnTo>
                    <a:lnTo>
                      <a:pt x="1300" y="14632"/>
                    </a:lnTo>
                    <a:lnTo>
                      <a:pt x="433" y="10452"/>
                    </a:lnTo>
                    <a:lnTo>
                      <a:pt x="1300" y="6271"/>
                    </a:lnTo>
                    <a:lnTo>
                      <a:pt x="3468" y="3484"/>
                    </a:lnTo>
                    <a:lnTo>
                      <a:pt x="6935" y="1394"/>
                    </a:lnTo>
                    <a:lnTo>
                      <a:pt x="10836" y="697"/>
                    </a:lnTo>
                    <a:lnTo>
                      <a:pt x="14665" y="1394"/>
                    </a:lnTo>
                    <a:lnTo>
                      <a:pt x="18132" y="3484"/>
                    </a:lnTo>
                    <a:lnTo>
                      <a:pt x="20300" y="6271"/>
                    </a:lnTo>
                    <a:lnTo>
                      <a:pt x="21167" y="8361"/>
                    </a:lnTo>
                    <a:lnTo>
                      <a:pt x="21167" y="12542"/>
                    </a:lnTo>
                    <a:lnTo>
                      <a:pt x="20300" y="14632"/>
                    </a:lnTo>
                    <a:lnTo>
                      <a:pt x="18132" y="18116"/>
                    </a:lnTo>
                    <a:lnTo>
                      <a:pt x="14665" y="20206"/>
                    </a:lnTo>
                    <a:lnTo>
                      <a:pt x="10836" y="2090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132" name="Group 132"/>
              <p:cNvGrpSpPr/>
              <p:nvPr/>
            </p:nvGrpSpPr>
            <p:grpSpPr>
              <a:xfrm>
                <a:off x="160337" y="96837"/>
                <a:ext cx="360364" cy="209551"/>
                <a:chOff x="0" y="0"/>
                <a:chExt cx="360362" cy="209550"/>
              </a:xfrm>
            </p:grpSpPr>
            <p:sp>
              <p:nvSpPr>
                <p:cNvPr id="128" name="Shape 128"/>
                <p:cNvSpPr/>
                <p:nvPr/>
              </p:nvSpPr>
              <p:spPr>
                <a:xfrm>
                  <a:off x="0" y="-1"/>
                  <a:ext cx="360363" cy="2095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9" name="Shape 129"/>
                <p:cNvSpPr/>
                <p:nvPr/>
              </p:nvSpPr>
              <p:spPr>
                <a:xfrm>
                  <a:off x="34924" y="22225"/>
                  <a:ext cx="288926" cy="1619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30" name="Shape 130"/>
                <p:cNvSpPr/>
                <p:nvPr/>
              </p:nvSpPr>
              <p:spPr>
                <a:xfrm>
                  <a:off x="79375" y="38100"/>
                  <a:ext cx="198438" cy="1301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31" name="Shape 131"/>
                <p:cNvSpPr/>
                <p:nvPr/>
              </p:nvSpPr>
              <p:spPr>
                <a:xfrm>
                  <a:off x="122237" y="63500"/>
                  <a:ext cx="115889" cy="746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</p:grpSp>
      <p:sp>
        <p:nvSpPr>
          <p:cNvPr id="135" name="Shape 135"/>
          <p:cNvSpPr/>
          <p:nvPr>
            <p:ph type="sldNum" sz="quarter" idx="2"/>
          </p:nvPr>
        </p:nvSpPr>
        <p:spPr>
          <a:xfrm>
            <a:off x="6553200" y="6416776"/>
            <a:ext cx="2133600" cy="28882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627812" y="6429375"/>
            <a:ext cx="285751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3499" y="21600"/>
                </a:lnTo>
                <a:lnTo>
                  <a:pt x="9292" y="17673"/>
                </a:lnTo>
                <a:lnTo>
                  <a:pt x="14360" y="12764"/>
                </a:lnTo>
                <a:lnTo>
                  <a:pt x="18704" y="7855"/>
                </a:lnTo>
                <a:lnTo>
                  <a:pt x="21600" y="1964"/>
                </a:lnTo>
                <a:lnTo>
                  <a:pt x="20152" y="0"/>
                </a:lnTo>
                <a:lnTo>
                  <a:pt x="16532" y="6873"/>
                </a:lnTo>
                <a:lnTo>
                  <a:pt x="12188" y="12764"/>
                </a:lnTo>
                <a:lnTo>
                  <a:pt x="6396" y="17673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77C8"/>
              </a:gs>
              <a:gs pos="100000">
                <a:srgbClr val="0088E4"/>
              </a:gs>
            </a:gsLst>
            <a:lin ang="81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66" name="Group 66"/>
          <p:cNvGrpSpPr/>
          <p:nvPr/>
        </p:nvGrpSpPr>
        <p:grpSpPr>
          <a:xfrm>
            <a:off x="3175" y="4267200"/>
            <a:ext cx="9140825" cy="2590800"/>
            <a:chOff x="0" y="0"/>
            <a:chExt cx="9140825" cy="2590800"/>
          </a:xfrm>
        </p:grpSpPr>
        <p:sp>
          <p:nvSpPr>
            <p:cNvPr id="3" name="Shape 3"/>
            <p:cNvSpPr/>
            <p:nvPr/>
          </p:nvSpPr>
          <p:spPr>
            <a:xfrm>
              <a:off x="0" y="0"/>
              <a:ext cx="9140825" cy="2590800"/>
            </a:xfrm>
            <a:prstGeom prst="rect">
              <a:avLst/>
            </a:prstGeom>
            <a:gradFill flip="none" rotWithShape="1">
              <a:gsLst>
                <a:gs pos="0">
                  <a:srgbClr val="0088E4"/>
                </a:gs>
                <a:gs pos="100000">
                  <a:srgbClr val="0068AE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597525" y="1630362"/>
              <a:ext cx="1257300" cy="827088"/>
              <a:chOff x="0" y="0"/>
              <a:chExt cx="1257300" cy="827087"/>
            </a:xfrm>
          </p:grpSpPr>
          <p:sp>
            <p:nvSpPr>
              <p:cNvPr id="4" name="Shape 4"/>
              <p:cNvSpPr/>
              <p:nvPr/>
            </p:nvSpPr>
            <p:spPr>
              <a:xfrm>
                <a:off x="252412" y="150812"/>
                <a:ext cx="844551" cy="519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" name="Shape 5"/>
              <p:cNvSpPr/>
              <p:nvPr/>
            </p:nvSpPr>
            <p:spPr>
              <a:xfrm>
                <a:off x="315912" y="198437"/>
                <a:ext cx="717551" cy="436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" name="Shape 6"/>
              <p:cNvSpPr/>
              <p:nvPr/>
            </p:nvSpPr>
            <p:spPr>
              <a:xfrm>
                <a:off x="404812" y="249237"/>
                <a:ext cx="546101" cy="328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" name="Shape 7"/>
              <p:cNvSpPr/>
              <p:nvPr/>
            </p:nvSpPr>
            <p:spPr>
              <a:xfrm>
                <a:off x="468312" y="287337"/>
                <a:ext cx="415926" cy="252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" name="Shape 8"/>
              <p:cNvSpPr/>
              <p:nvPr/>
            </p:nvSpPr>
            <p:spPr>
              <a:xfrm>
                <a:off x="522287" y="328612"/>
                <a:ext cx="304801" cy="169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" name="Shape 9"/>
              <p:cNvSpPr/>
              <p:nvPr/>
            </p:nvSpPr>
            <p:spPr>
              <a:xfrm>
                <a:off x="76200" y="0"/>
                <a:ext cx="608013" cy="255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61" y="1610"/>
                    </a:moveTo>
                    <a:lnTo>
                      <a:pt x="14532" y="3220"/>
                    </a:lnTo>
                    <a:lnTo>
                      <a:pt x="8425" y="7245"/>
                    </a:lnTo>
                    <a:lnTo>
                      <a:pt x="5711" y="10330"/>
                    </a:lnTo>
                    <a:lnTo>
                      <a:pt x="3336" y="13550"/>
                    </a:lnTo>
                    <a:lnTo>
                      <a:pt x="1357" y="17575"/>
                    </a:lnTo>
                    <a:lnTo>
                      <a:pt x="0" y="21600"/>
                    </a:lnTo>
                    <a:lnTo>
                      <a:pt x="0" y="18380"/>
                    </a:lnTo>
                    <a:lnTo>
                      <a:pt x="1640" y="14355"/>
                    </a:lnTo>
                    <a:lnTo>
                      <a:pt x="3675" y="11135"/>
                    </a:lnTo>
                    <a:lnTo>
                      <a:pt x="8764" y="4830"/>
                    </a:lnTo>
                    <a:lnTo>
                      <a:pt x="14532" y="1610"/>
                    </a:lnTo>
                    <a:lnTo>
                      <a:pt x="21261" y="0"/>
                    </a:lnTo>
                    <a:lnTo>
                      <a:pt x="21600" y="0"/>
                    </a:lnTo>
                    <a:lnTo>
                      <a:pt x="21600" y="1610"/>
                    </a:lnTo>
                    <a:lnTo>
                      <a:pt x="21261" y="161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266700" y="722312"/>
                <a:ext cx="704850" cy="10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31" y="17673"/>
                    </a:moveTo>
                    <a:lnTo>
                      <a:pt x="17212" y="15709"/>
                    </a:lnTo>
                    <a:lnTo>
                      <a:pt x="21600" y="7855"/>
                    </a:lnTo>
                    <a:lnTo>
                      <a:pt x="21600" y="11782"/>
                    </a:lnTo>
                    <a:lnTo>
                      <a:pt x="17212" y="19636"/>
                    </a:lnTo>
                    <a:lnTo>
                      <a:pt x="12531" y="21600"/>
                    </a:lnTo>
                    <a:lnTo>
                      <a:pt x="9069" y="19636"/>
                    </a:lnTo>
                    <a:lnTo>
                      <a:pt x="5851" y="15709"/>
                    </a:lnTo>
                    <a:lnTo>
                      <a:pt x="2926" y="11782"/>
                    </a:lnTo>
                    <a:lnTo>
                      <a:pt x="0" y="3927"/>
                    </a:lnTo>
                    <a:lnTo>
                      <a:pt x="0" y="0"/>
                    </a:lnTo>
                    <a:lnTo>
                      <a:pt x="2633" y="7855"/>
                    </a:lnTo>
                    <a:lnTo>
                      <a:pt x="9069" y="15709"/>
                    </a:lnTo>
                    <a:lnTo>
                      <a:pt x="12531" y="176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3C1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0" y="303212"/>
                <a:ext cx="141288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12" y="6600"/>
                    </a:moveTo>
                    <a:lnTo>
                      <a:pt x="4369" y="10800"/>
                    </a:lnTo>
                    <a:lnTo>
                      <a:pt x="8737" y="14400"/>
                    </a:lnTo>
                    <a:lnTo>
                      <a:pt x="14562" y="18000"/>
                    </a:lnTo>
                    <a:lnTo>
                      <a:pt x="21600" y="21600"/>
                    </a:lnTo>
                    <a:lnTo>
                      <a:pt x="17474" y="21600"/>
                    </a:lnTo>
                    <a:lnTo>
                      <a:pt x="10193" y="18000"/>
                    </a:lnTo>
                    <a:lnTo>
                      <a:pt x="4369" y="14400"/>
                    </a:lnTo>
                    <a:lnTo>
                      <a:pt x="1456" y="10800"/>
                    </a:lnTo>
                    <a:lnTo>
                      <a:pt x="0" y="6600"/>
                    </a:lnTo>
                    <a:lnTo>
                      <a:pt x="0" y="3000"/>
                    </a:lnTo>
                    <a:lnTo>
                      <a:pt x="2912" y="0"/>
                    </a:lnTo>
                    <a:lnTo>
                      <a:pt x="7281" y="0"/>
                    </a:lnTo>
                    <a:lnTo>
                      <a:pt x="4369" y="3000"/>
                    </a:lnTo>
                    <a:lnTo>
                      <a:pt x="2912" y="6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66675" y="47625"/>
                <a:ext cx="1190625" cy="73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6" y="20757"/>
                    </a:moveTo>
                    <a:lnTo>
                      <a:pt x="8993" y="20475"/>
                    </a:lnTo>
                    <a:lnTo>
                      <a:pt x="7084" y="19913"/>
                    </a:lnTo>
                    <a:lnTo>
                      <a:pt x="5349" y="19070"/>
                    </a:lnTo>
                    <a:lnTo>
                      <a:pt x="3788" y="17945"/>
                    </a:lnTo>
                    <a:lnTo>
                      <a:pt x="2400" y="16259"/>
                    </a:lnTo>
                    <a:lnTo>
                      <a:pt x="1533" y="14572"/>
                    </a:lnTo>
                    <a:lnTo>
                      <a:pt x="867" y="12604"/>
                    </a:lnTo>
                    <a:lnTo>
                      <a:pt x="694" y="10636"/>
                    </a:lnTo>
                    <a:lnTo>
                      <a:pt x="867" y="8668"/>
                    </a:lnTo>
                    <a:lnTo>
                      <a:pt x="1533" y="6700"/>
                    </a:lnTo>
                    <a:lnTo>
                      <a:pt x="2400" y="5013"/>
                    </a:lnTo>
                    <a:lnTo>
                      <a:pt x="3788" y="3608"/>
                    </a:lnTo>
                    <a:lnTo>
                      <a:pt x="5349" y="2202"/>
                    </a:lnTo>
                    <a:lnTo>
                      <a:pt x="7084" y="1406"/>
                    </a:lnTo>
                    <a:lnTo>
                      <a:pt x="8993" y="843"/>
                    </a:lnTo>
                    <a:lnTo>
                      <a:pt x="11046" y="562"/>
                    </a:lnTo>
                    <a:lnTo>
                      <a:pt x="13822" y="843"/>
                    </a:lnTo>
                    <a:lnTo>
                      <a:pt x="16251" y="1921"/>
                    </a:lnTo>
                    <a:lnTo>
                      <a:pt x="16251" y="1406"/>
                    </a:lnTo>
                    <a:lnTo>
                      <a:pt x="13822" y="281"/>
                    </a:lnTo>
                    <a:lnTo>
                      <a:pt x="11046" y="0"/>
                    </a:lnTo>
                    <a:lnTo>
                      <a:pt x="8819" y="281"/>
                    </a:lnTo>
                    <a:lnTo>
                      <a:pt x="6737" y="843"/>
                    </a:lnTo>
                    <a:lnTo>
                      <a:pt x="4829" y="1921"/>
                    </a:lnTo>
                    <a:lnTo>
                      <a:pt x="3267" y="3046"/>
                    </a:lnTo>
                    <a:lnTo>
                      <a:pt x="1880" y="4732"/>
                    </a:lnTo>
                    <a:lnTo>
                      <a:pt x="867" y="6419"/>
                    </a:lnTo>
                    <a:lnTo>
                      <a:pt x="173" y="8387"/>
                    </a:lnTo>
                    <a:lnTo>
                      <a:pt x="0" y="10636"/>
                    </a:lnTo>
                    <a:lnTo>
                      <a:pt x="173" y="12885"/>
                    </a:lnTo>
                    <a:lnTo>
                      <a:pt x="867" y="14853"/>
                    </a:lnTo>
                    <a:lnTo>
                      <a:pt x="1880" y="16821"/>
                    </a:lnTo>
                    <a:lnTo>
                      <a:pt x="3267" y="18508"/>
                    </a:lnTo>
                    <a:lnTo>
                      <a:pt x="4829" y="19632"/>
                    </a:lnTo>
                    <a:lnTo>
                      <a:pt x="6737" y="20757"/>
                    </a:lnTo>
                    <a:lnTo>
                      <a:pt x="8819" y="21319"/>
                    </a:lnTo>
                    <a:lnTo>
                      <a:pt x="11046" y="21600"/>
                    </a:lnTo>
                    <a:lnTo>
                      <a:pt x="12954" y="21319"/>
                    </a:lnTo>
                    <a:lnTo>
                      <a:pt x="14689" y="21038"/>
                    </a:lnTo>
                    <a:lnTo>
                      <a:pt x="17610" y="19351"/>
                    </a:lnTo>
                    <a:lnTo>
                      <a:pt x="18998" y="18226"/>
                    </a:lnTo>
                    <a:lnTo>
                      <a:pt x="20039" y="16821"/>
                    </a:lnTo>
                    <a:lnTo>
                      <a:pt x="20906" y="15415"/>
                    </a:lnTo>
                    <a:lnTo>
                      <a:pt x="21600" y="13728"/>
                    </a:lnTo>
                    <a:lnTo>
                      <a:pt x="21427" y="13447"/>
                    </a:lnTo>
                    <a:lnTo>
                      <a:pt x="21080" y="13166"/>
                    </a:lnTo>
                    <a:lnTo>
                      <a:pt x="20559" y="14853"/>
                    </a:lnTo>
                    <a:lnTo>
                      <a:pt x="19692" y="16259"/>
                    </a:lnTo>
                    <a:lnTo>
                      <a:pt x="18651" y="17664"/>
                    </a:lnTo>
                    <a:lnTo>
                      <a:pt x="17465" y="18789"/>
                    </a:lnTo>
                    <a:lnTo>
                      <a:pt x="14516" y="20194"/>
                    </a:lnTo>
                    <a:lnTo>
                      <a:pt x="12781" y="20757"/>
                    </a:lnTo>
                    <a:lnTo>
                      <a:pt x="11046" y="207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809625" y="9525"/>
                <a:ext cx="152400" cy="47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8640"/>
                    </a:lnTo>
                    <a:lnTo>
                      <a:pt x="10800" y="12960"/>
                    </a:lnTo>
                    <a:lnTo>
                      <a:pt x="21600" y="21600"/>
                    </a:lnTo>
                    <a:lnTo>
                      <a:pt x="21600" y="12960"/>
                    </a:lnTo>
                    <a:lnTo>
                      <a:pt x="10800" y="864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608012" y="369887"/>
                <a:ext cx="133351" cy="84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2816225" y="1497012"/>
              <a:ext cx="2581275" cy="1084263"/>
              <a:chOff x="0" y="0"/>
              <a:chExt cx="2581275" cy="1084262"/>
            </a:xfrm>
          </p:grpSpPr>
          <p:sp>
            <p:nvSpPr>
              <p:cNvPr id="16" name="Shape 16"/>
              <p:cNvSpPr/>
              <p:nvPr/>
            </p:nvSpPr>
            <p:spPr>
              <a:xfrm>
                <a:off x="781050" y="481012"/>
                <a:ext cx="1012825" cy="598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854075" y="519112"/>
                <a:ext cx="862013" cy="52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896937" y="552450"/>
                <a:ext cx="795339" cy="474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939799" y="581025"/>
                <a:ext cx="704851" cy="409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966787" y="593725"/>
                <a:ext cx="655639" cy="381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1049337" y="627062"/>
                <a:ext cx="485776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1111250" y="674687"/>
                <a:ext cx="360363" cy="214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1216024" y="739775"/>
                <a:ext cx="142877" cy="95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1284287" y="303212"/>
                <a:ext cx="712789" cy="295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9" y="697"/>
                    </a:moveTo>
                    <a:lnTo>
                      <a:pt x="7232" y="2090"/>
                    </a:lnTo>
                    <a:lnTo>
                      <a:pt x="10366" y="4181"/>
                    </a:lnTo>
                    <a:lnTo>
                      <a:pt x="13259" y="6968"/>
                    </a:lnTo>
                    <a:lnTo>
                      <a:pt x="15863" y="9755"/>
                    </a:lnTo>
                    <a:lnTo>
                      <a:pt x="18177" y="13239"/>
                    </a:lnTo>
                    <a:lnTo>
                      <a:pt x="20202" y="17419"/>
                    </a:lnTo>
                    <a:lnTo>
                      <a:pt x="21600" y="21600"/>
                    </a:lnTo>
                    <a:lnTo>
                      <a:pt x="21600" y="18813"/>
                    </a:lnTo>
                    <a:lnTo>
                      <a:pt x="19912" y="14632"/>
                    </a:lnTo>
                    <a:lnTo>
                      <a:pt x="17888" y="11148"/>
                    </a:lnTo>
                    <a:lnTo>
                      <a:pt x="15573" y="7665"/>
                    </a:lnTo>
                    <a:lnTo>
                      <a:pt x="12970" y="5574"/>
                    </a:lnTo>
                    <a:lnTo>
                      <a:pt x="6943" y="1394"/>
                    </a:lnTo>
                    <a:lnTo>
                      <a:pt x="3761" y="697"/>
                    </a:lnTo>
                    <a:lnTo>
                      <a:pt x="289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289" y="69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581025" y="350837"/>
                <a:ext cx="1416050" cy="733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8" y="12904"/>
                    </a:moveTo>
                    <a:lnTo>
                      <a:pt x="704" y="10379"/>
                    </a:lnTo>
                    <a:lnTo>
                      <a:pt x="1432" y="8135"/>
                    </a:lnTo>
                    <a:lnTo>
                      <a:pt x="2306" y="6171"/>
                    </a:lnTo>
                    <a:lnTo>
                      <a:pt x="3616" y="4488"/>
                    </a:lnTo>
                    <a:lnTo>
                      <a:pt x="5072" y="2805"/>
                    </a:lnTo>
                    <a:lnTo>
                      <a:pt x="6820" y="1683"/>
                    </a:lnTo>
                    <a:lnTo>
                      <a:pt x="8834" y="1122"/>
                    </a:lnTo>
                    <a:lnTo>
                      <a:pt x="10873" y="842"/>
                    </a:lnTo>
                    <a:lnTo>
                      <a:pt x="12911" y="1122"/>
                    </a:lnTo>
                    <a:lnTo>
                      <a:pt x="14780" y="1683"/>
                    </a:lnTo>
                    <a:lnTo>
                      <a:pt x="16528" y="2805"/>
                    </a:lnTo>
                    <a:lnTo>
                      <a:pt x="17984" y="4488"/>
                    </a:lnTo>
                    <a:lnTo>
                      <a:pt x="19294" y="6171"/>
                    </a:lnTo>
                    <a:lnTo>
                      <a:pt x="20168" y="8135"/>
                    </a:lnTo>
                    <a:lnTo>
                      <a:pt x="20896" y="10379"/>
                    </a:lnTo>
                    <a:lnTo>
                      <a:pt x="21042" y="12904"/>
                    </a:lnTo>
                    <a:lnTo>
                      <a:pt x="20751" y="15429"/>
                    </a:lnTo>
                    <a:lnTo>
                      <a:pt x="20168" y="17673"/>
                    </a:lnTo>
                    <a:lnTo>
                      <a:pt x="19003" y="19917"/>
                    </a:lnTo>
                    <a:lnTo>
                      <a:pt x="17547" y="21600"/>
                    </a:lnTo>
                    <a:lnTo>
                      <a:pt x="18566" y="21600"/>
                    </a:lnTo>
                    <a:lnTo>
                      <a:pt x="19877" y="19917"/>
                    </a:lnTo>
                    <a:lnTo>
                      <a:pt x="20751" y="17673"/>
                    </a:lnTo>
                    <a:lnTo>
                      <a:pt x="21454" y="15429"/>
                    </a:lnTo>
                    <a:lnTo>
                      <a:pt x="21600" y="12904"/>
                    </a:lnTo>
                    <a:lnTo>
                      <a:pt x="21454" y="10379"/>
                    </a:lnTo>
                    <a:lnTo>
                      <a:pt x="20751" y="7855"/>
                    </a:lnTo>
                    <a:lnTo>
                      <a:pt x="19731" y="5610"/>
                    </a:lnTo>
                    <a:lnTo>
                      <a:pt x="18421" y="3927"/>
                    </a:lnTo>
                    <a:lnTo>
                      <a:pt x="16819" y="2244"/>
                    </a:lnTo>
                    <a:lnTo>
                      <a:pt x="15071" y="1122"/>
                    </a:lnTo>
                    <a:lnTo>
                      <a:pt x="13057" y="281"/>
                    </a:lnTo>
                    <a:lnTo>
                      <a:pt x="10873" y="0"/>
                    </a:lnTo>
                    <a:lnTo>
                      <a:pt x="8689" y="281"/>
                    </a:lnTo>
                    <a:lnTo>
                      <a:pt x="6674" y="1122"/>
                    </a:lnTo>
                    <a:lnTo>
                      <a:pt x="4781" y="2244"/>
                    </a:lnTo>
                    <a:lnTo>
                      <a:pt x="3179" y="3927"/>
                    </a:lnTo>
                    <a:lnTo>
                      <a:pt x="1869" y="5610"/>
                    </a:lnTo>
                    <a:lnTo>
                      <a:pt x="849" y="7855"/>
                    </a:lnTo>
                    <a:lnTo>
                      <a:pt x="291" y="10379"/>
                    </a:lnTo>
                    <a:lnTo>
                      <a:pt x="0" y="12904"/>
                    </a:lnTo>
                    <a:lnTo>
                      <a:pt x="146" y="15429"/>
                    </a:lnTo>
                    <a:lnTo>
                      <a:pt x="849" y="17673"/>
                    </a:lnTo>
                    <a:lnTo>
                      <a:pt x="1723" y="19917"/>
                    </a:lnTo>
                    <a:lnTo>
                      <a:pt x="3034" y="21600"/>
                    </a:lnTo>
                    <a:lnTo>
                      <a:pt x="4053" y="21600"/>
                    </a:lnTo>
                    <a:lnTo>
                      <a:pt x="2597" y="19917"/>
                    </a:lnTo>
                    <a:lnTo>
                      <a:pt x="1432" y="17673"/>
                    </a:lnTo>
                    <a:lnTo>
                      <a:pt x="849" y="15429"/>
                    </a:lnTo>
                    <a:lnTo>
                      <a:pt x="558" y="129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3C1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485775" y="312737"/>
                <a:ext cx="646113" cy="771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8" y="13333"/>
                    </a:moveTo>
                    <a:lnTo>
                      <a:pt x="1277" y="10933"/>
                    </a:lnTo>
                    <a:lnTo>
                      <a:pt x="2554" y="8800"/>
                    </a:lnTo>
                    <a:lnTo>
                      <a:pt x="4416" y="6667"/>
                    </a:lnTo>
                    <a:lnTo>
                      <a:pt x="6969" y="4800"/>
                    </a:lnTo>
                    <a:lnTo>
                      <a:pt x="9842" y="3200"/>
                    </a:lnTo>
                    <a:lnTo>
                      <a:pt x="13354" y="1867"/>
                    </a:lnTo>
                    <a:lnTo>
                      <a:pt x="17503" y="1067"/>
                    </a:lnTo>
                    <a:lnTo>
                      <a:pt x="21600" y="267"/>
                    </a:lnTo>
                    <a:lnTo>
                      <a:pt x="21600" y="0"/>
                    </a:lnTo>
                    <a:lnTo>
                      <a:pt x="17184" y="533"/>
                    </a:lnTo>
                    <a:lnTo>
                      <a:pt x="13034" y="1600"/>
                    </a:lnTo>
                    <a:lnTo>
                      <a:pt x="9523" y="2933"/>
                    </a:lnTo>
                    <a:lnTo>
                      <a:pt x="6331" y="4533"/>
                    </a:lnTo>
                    <a:lnTo>
                      <a:pt x="3831" y="6400"/>
                    </a:lnTo>
                    <a:lnTo>
                      <a:pt x="1596" y="8533"/>
                    </a:lnTo>
                    <a:lnTo>
                      <a:pt x="319" y="10933"/>
                    </a:lnTo>
                    <a:lnTo>
                      <a:pt x="0" y="13333"/>
                    </a:lnTo>
                    <a:lnTo>
                      <a:pt x="319" y="15467"/>
                    </a:lnTo>
                    <a:lnTo>
                      <a:pt x="1596" y="17600"/>
                    </a:lnTo>
                    <a:lnTo>
                      <a:pt x="3511" y="19733"/>
                    </a:lnTo>
                    <a:lnTo>
                      <a:pt x="5693" y="21600"/>
                    </a:lnTo>
                    <a:lnTo>
                      <a:pt x="6969" y="21600"/>
                    </a:lnTo>
                    <a:lnTo>
                      <a:pt x="4416" y="20000"/>
                    </a:lnTo>
                    <a:lnTo>
                      <a:pt x="2554" y="17867"/>
                    </a:lnTo>
                    <a:lnTo>
                      <a:pt x="1277" y="15733"/>
                    </a:lnTo>
                    <a:lnTo>
                      <a:pt x="958" y="133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1922462" y="655637"/>
                <a:ext cx="171451" cy="400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66" y="7200"/>
                    </a:moveTo>
                    <a:lnTo>
                      <a:pt x="16755" y="11314"/>
                    </a:lnTo>
                    <a:lnTo>
                      <a:pt x="13121" y="14914"/>
                    </a:lnTo>
                    <a:lnTo>
                      <a:pt x="7267" y="18514"/>
                    </a:lnTo>
                    <a:lnTo>
                      <a:pt x="0" y="21600"/>
                    </a:lnTo>
                    <a:lnTo>
                      <a:pt x="3634" y="21600"/>
                    </a:lnTo>
                    <a:lnTo>
                      <a:pt x="10699" y="18514"/>
                    </a:lnTo>
                    <a:lnTo>
                      <a:pt x="16755" y="14914"/>
                    </a:lnTo>
                    <a:lnTo>
                      <a:pt x="20389" y="11314"/>
                    </a:lnTo>
                    <a:lnTo>
                      <a:pt x="21600" y="7200"/>
                    </a:lnTo>
                    <a:lnTo>
                      <a:pt x="20389" y="3600"/>
                    </a:lnTo>
                    <a:lnTo>
                      <a:pt x="17966" y="0"/>
                    </a:lnTo>
                    <a:lnTo>
                      <a:pt x="13121" y="0"/>
                    </a:lnTo>
                    <a:lnTo>
                      <a:pt x="16755" y="3600"/>
                    </a:lnTo>
                    <a:lnTo>
                      <a:pt x="17966" y="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FBB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463550" y="85725"/>
                <a:ext cx="1325563" cy="238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00" y="2592"/>
                    </a:moveTo>
                    <a:lnTo>
                      <a:pt x="15443" y="3456"/>
                    </a:lnTo>
                    <a:lnTo>
                      <a:pt x="17642" y="4320"/>
                    </a:lnTo>
                    <a:lnTo>
                      <a:pt x="19531" y="6048"/>
                    </a:lnTo>
                    <a:lnTo>
                      <a:pt x="21419" y="8640"/>
                    </a:lnTo>
                    <a:lnTo>
                      <a:pt x="21600" y="6048"/>
                    </a:lnTo>
                    <a:lnTo>
                      <a:pt x="19686" y="3456"/>
                    </a:lnTo>
                    <a:lnTo>
                      <a:pt x="17797" y="1728"/>
                    </a:lnTo>
                    <a:lnTo>
                      <a:pt x="13400" y="0"/>
                    </a:lnTo>
                    <a:lnTo>
                      <a:pt x="9623" y="1728"/>
                    </a:lnTo>
                    <a:lnTo>
                      <a:pt x="6001" y="5184"/>
                    </a:lnTo>
                    <a:lnTo>
                      <a:pt x="2846" y="11232"/>
                    </a:lnTo>
                    <a:lnTo>
                      <a:pt x="0" y="19008"/>
                    </a:lnTo>
                    <a:lnTo>
                      <a:pt x="491" y="21600"/>
                    </a:lnTo>
                    <a:lnTo>
                      <a:pt x="3156" y="13824"/>
                    </a:lnTo>
                    <a:lnTo>
                      <a:pt x="6312" y="7776"/>
                    </a:lnTo>
                    <a:lnTo>
                      <a:pt x="9778" y="4320"/>
                    </a:lnTo>
                    <a:lnTo>
                      <a:pt x="13400" y="2592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144462" y="352425"/>
                <a:ext cx="271463" cy="73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16" y="12323"/>
                    </a:moveTo>
                    <a:lnTo>
                      <a:pt x="5432" y="8949"/>
                    </a:lnTo>
                    <a:lnTo>
                      <a:pt x="8463" y="6138"/>
                    </a:lnTo>
                    <a:lnTo>
                      <a:pt x="14653" y="3374"/>
                    </a:lnTo>
                    <a:lnTo>
                      <a:pt x="21600" y="843"/>
                    </a:lnTo>
                    <a:lnTo>
                      <a:pt x="19326" y="0"/>
                    </a:lnTo>
                    <a:lnTo>
                      <a:pt x="10863" y="2811"/>
                    </a:lnTo>
                    <a:lnTo>
                      <a:pt x="5432" y="5623"/>
                    </a:lnTo>
                    <a:lnTo>
                      <a:pt x="1642" y="8949"/>
                    </a:lnTo>
                    <a:lnTo>
                      <a:pt x="0" y="12323"/>
                    </a:lnTo>
                    <a:lnTo>
                      <a:pt x="758" y="14853"/>
                    </a:lnTo>
                    <a:lnTo>
                      <a:pt x="3158" y="17102"/>
                    </a:lnTo>
                    <a:lnTo>
                      <a:pt x="6189" y="19351"/>
                    </a:lnTo>
                    <a:lnTo>
                      <a:pt x="10863" y="21600"/>
                    </a:lnTo>
                    <a:lnTo>
                      <a:pt x="15411" y="21600"/>
                    </a:lnTo>
                    <a:lnTo>
                      <a:pt x="10863" y="19351"/>
                    </a:lnTo>
                    <a:lnTo>
                      <a:pt x="6947" y="17102"/>
                    </a:lnTo>
                    <a:lnTo>
                      <a:pt x="4674" y="14853"/>
                    </a:lnTo>
                    <a:lnTo>
                      <a:pt x="3916" y="12323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1865312" y="190500"/>
                <a:ext cx="571501" cy="893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004"/>
                    </a:moveTo>
                    <a:lnTo>
                      <a:pt x="21180" y="11702"/>
                    </a:lnTo>
                    <a:lnTo>
                      <a:pt x="20100" y="9630"/>
                    </a:lnTo>
                    <a:lnTo>
                      <a:pt x="18300" y="7827"/>
                    </a:lnTo>
                    <a:lnTo>
                      <a:pt x="15720" y="5985"/>
                    </a:lnTo>
                    <a:lnTo>
                      <a:pt x="12780" y="4144"/>
                    </a:lnTo>
                    <a:lnTo>
                      <a:pt x="9540" y="2532"/>
                    </a:lnTo>
                    <a:lnTo>
                      <a:pt x="5520" y="1151"/>
                    </a:lnTo>
                    <a:lnTo>
                      <a:pt x="1140" y="0"/>
                    </a:lnTo>
                    <a:lnTo>
                      <a:pt x="0" y="460"/>
                    </a:lnTo>
                    <a:lnTo>
                      <a:pt x="4020" y="1611"/>
                    </a:lnTo>
                    <a:lnTo>
                      <a:pt x="8040" y="2993"/>
                    </a:lnTo>
                    <a:lnTo>
                      <a:pt x="11340" y="4374"/>
                    </a:lnTo>
                    <a:lnTo>
                      <a:pt x="14280" y="6215"/>
                    </a:lnTo>
                    <a:lnTo>
                      <a:pt x="16440" y="8057"/>
                    </a:lnTo>
                    <a:lnTo>
                      <a:pt x="17940" y="9860"/>
                    </a:lnTo>
                    <a:lnTo>
                      <a:pt x="19020" y="11932"/>
                    </a:lnTo>
                    <a:lnTo>
                      <a:pt x="19380" y="14004"/>
                    </a:lnTo>
                    <a:lnTo>
                      <a:pt x="19020" y="16075"/>
                    </a:lnTo>
                    <a:lnTo>
                      <a:pt x="17940" y="17917"/>
                    </a:lnTo>
                    <a:lnTo>
                      <a:pt x="16440" y="19758"/>
                    </a:lnTo>
                    <a:lnTo>
                      <a:pt x="14280" y="21600"/>
                    </a:lnTo>
                    <a:lnTo>
                      <a:pt x="16080" y="21600"/>
                    </a:lnTo>
                    <a:lnTo>
                      <a:pt x="18660" y="19758"/>
                    </a:lnTo>
                    <a:lnTo>
                      <a:pt x="20100" y="17917"/>
                    </a:lnTo>
                    <a:lnTo>
                      <a:pt x="21180" y="16075"/>
                    </a:lnTo>
                    <a:lnTo>
                      <a:pt x="21600" y="140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860425" y="0"/>
                <a:ext cx="1711325" cy="674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99" y="21600"/>
                    </a:moveTo>
                    <a:lnTo>
                      <a:pt x="21600" y="21295"/>
                    </a:lnTo>
                    <a:lnTo>
                      <a:pt x="21360" y="19160"/>
                    </a:lnTo>
                    <a:lnTo>
                      <a:pt x="20979" y="17077"/>
                    </a:lnTo>
                    <a:lnTo>
                      <a:pt x="19757" y="12808"/>
                    </a:lnTo>
                    <a:lnTo>
                      <a:pt x="18174" y="9148"/>
                    </a:lnTo>
                    <a:lnTo>
                      <a:pt x="16230" y="6099"/>
                    </a:lnTo>
                    <a:lnTo>
                      <a:pt x="13906" y="3659"/>
                    </a:lnTo>
                    <a:lnTo>
                      <a:pt x="11221" y="1525"/>
                    </a:lnTo>
                    <a:lnTo>
                      <a:pt x="8416" y="305"/>
                    </a:lnTo>
                    <a:lnTo>
                      <a:pt x="5370" y="0"/>
                    </a:lnTo>
                    <a:lnTo>
                      <a:pt x="2685" y="305"/>
                    </a:lnTo>
                    <a:lnTo>
                      <a:pt x="0" y="1220"/>
                    </a:lnTo>
                    <a:lnTo>
                      <a:pt x="240" y="1830"/>
                    </a:lnTo>
                    <a:lnTo>
                      <a:pt x="2685" y="915"/>
                    </a:lnTo>
                    <a:lnTo>
                      <a:pt x="5370" y="610"/>
                    </a:lnTo>
                    <a:lnTo>
                      <a:pt x="8416" y="915"/>
                    </a:lnTo>
                    <a:lnTo>
                      <a:pt x="11101" y="2135"/>
                    </a:lnTo>
                    <a:lnTo>
                      <a:pt x="13665" y="4269"/>
                    </a:lnTo>
                    <a:lnTo>
                      <a:pt x="15990" y="6709"/>
                    </a:lnTo>
                    <a:lnTo>
                      <a:pt x="17933" y="9758"/>
                    </a:lnTo>
                    <a:lnTo>
                      <a:pt x="19396" y="13417"/>
                    </a:lnTo>
                    <a:lnTo>
                      <a:pt x="20017" y="15247"/>
                    </a:lnTo>
                    <a:lnTo>
                      <a:pt x="20498" y="17382"/>
                    </a:lnTo>
                    <a:lnTo>
                      <a:pt x="20859" y="19465"/>
                    </a:lnTo>
                    <a:lnTo>
                      <a:pt x="2109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2425700" y="712787"/>
                <a:ext cx="155575" cy="371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5510" y="21600"/>
                    </a:lnTo>
                    <a:lnTo>
                      <a:pt x="12122" y="17169"/>
                    </a:lnTo>
                    <a:lnTo>
                      <a:pt x="17633" y="12738"/>
                    </a:lnTo>
                    <a:lnTo>
                      <a:pt x="20278" y="8308"/>
                    </a:lnTo>
                    <a:lnTo>
                      <a:pt x="21600" y="3323"/>
                    </a:lnTo>
                    <a:lnTo>
                      <a:pt x="21600" y="0"/>
                    </a:lnTo>
                    <a:lnTo>
                      <a:pt x="16310" y="0"/>
                    </a:lnTo>
                    <a:lnTo>
                      <a:pt x="16310" y="3323"/>
                    </a:lnTo>
                    <a:lnTo>
                      <a:pt x="14767" y="8308"/>
                    </a:lnTo>
                    <a:lnTo>
                      <a:pt x="12122" y="12738"/>
                    </a:lnTo>
                    <a:lnTo>
                      <a:pt x="6833" y="17169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0" y="66675"/>
                <a:ext cx="763588" cy="1017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8" y="14928"/>
                    </a:moveTo>
                    <a:lnTo>
                      <a:pt x="1078" y="12502"/>
                    </a:lnTo>
                    <a:lnTo>
                      <a:pt x="2470" y="10278"/>
                    </a:lnTo>
                    <a:lnTo>
                      <a:pt x="4086" y="8290"/>
                    </a:lnTo>
                    <a:lnTo>
                      <a:pt x="6556" y="6268"/>
                    </a:lnTo>
                    <a:lnTo>
                      <a:pt x="9565" y="4448"/>
                    </a:lnTo>
                    <a:lnTo>
                      <a:pt x="13113" y="2831"/>
                    </a:lnTo>
                    <a:lnTo>
                      <a:pt x="17244" y="1617"/>
                    </a:lnTo>
                    <a:lnTo>
                      <a:pt x="21600" y="404"/>
                    </a:lnTo>
                    <a:lnTo>
                      <a:pt x="20522" y="0"/>
                    </a:lnTo>
                    <a:lnTo>
                      <a:pt x="16121" y="1213"/>
                    </a:lnTo>
                    <a:lnTo>
                      <a:pt x="12304" y="2628"/>
                    </a:lnTo>
                    <a:lnTo>
                      <a:pt x="8757" y="4246"/>
                    </a:lnTo>
                    <a:lnTo>
                      <a:pt x="5748" y="6066"/>
                    </a:lnTo>
                    <a:lnTo>
                      <a:pt x="3278" y="8087"/>
                    </a:lnTo>
                    <a:lnTo>
                      <a:pt x="1662" y="10278"/>
                    </a:lnTo>
                    <a:lnTo>
                      <a:pt x="269" y="12502"/>
                    </a:lnTo>
                    <a:lnTo>
                      <a:pt x="0" y="14928"/>
                    </a:lnTo>
                    <a:lnTo>
                      <a:pt x="269" y="16748"/>
                    </a:lnTo>
                    <a:lnTo>
                      <a:pt x="808" y="18365"/>
                    </a:lnTo>
                    <a:lnTo>
                      <a:pt x="1931" y="19983"/>
                    </a:lnTo>
                    <a:lnTo>
                      <a:pt x="3278" y="21600"/>
                    </a:lnTo>
                    <a:lnTo>
                      <a:pt x="4356" y="21600"/>
                    </a:lnTo>
                    <a:lnTo>
                      <a:pt x="3009" y="19983"/>
                    </a:lnTo>
                    <a:lnTo>
                      <a:pt x="1931" y="18365"/>
                    </a:lnTo>
                    <a:lnTo>
                      <a:pt x="1078" y="16748"/>
                    </a:lnTo>
                    <a:lnTo>
                      <a:pt x="808" y="14928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6550025" y="1066800"/>
              <a:ext cx="2144713" cy="1303338"/>
              <a:chOff x="0" y="0"/>
              <a:chExt cx="2144712" cy="1303337"/>
            </a:xfrm>
          </p:grpSpPr>
          <p:sp>
            <p:nvSpPr>
              <p:cNvPr id="35" name="Shape 35"/>
              <p:cNvSpPr/>
              <p:nvPr/>
            </p:nvSpPr>
            <p:spPr>
              <a:xfrm>
                <a:off x="114300" y="66675"/>
                <a:ext cx="1906588" cy="1160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63" y="0"/>
                    </a:moveTo>
                    <a:lnTo>
                      <a:pt x="8705" y="177"/>
                    </a:lnTo>
                    <a:lnTo>
                      <a:pt x="6654" y="886"/>
                    </a:lnTo>
                    <a:lnTo>
                      <a:pt x="4730" y="1773"/>
                    </a:lnTo>
                    <a:lnTo>
                      <a:pt x="3219" y="3191"/>
                    </a:lnTo>
                    <a:lnTo>
                      <a:pt x="1816" y="4787"/>
                    </a:lnTo>
                    <a:lnTo>
                      <a:pt x="863" y="6560"/>
                    </a:lnTo>
                    <a:lnTo>
                      <a:pt x="216" y="8687"/>
                    </a:lnTo>
                    <a:lnTo>
                      <a:pt x="0" y="10815"/>
                    </a:lnTo>
                    <a:lnTo>
                      <a:pt x="108" y="11849"/>
                    </a:lnTo>
                    <a:lnTo>
                      <a:pt x="216" y="12913"/>
                    </a:lnTo>
                    <a:lnTo>
                      <a:pt x="863" y="15040"/>
                    </a:lnTo>
                    <a:lnTo>
                      <a:pt x="1816" y="16813"/>
                    </a:lnTo>
                    <a:lnTo>
                      <a:pt x="3219" y="18409"/>
                    </a:lnTo>
                    <a:lnTo>
                      <a:pt x="4730" y="19827"/>
                    </a:lnTo>
                    <a:lnTo>
                      <a:pt x="6654" y="20714"/>
                    </a:lnTo>
                    <a:lnTo>
                      <a:pt x="8705" y="21423"/>
                    </a:lnTo>
                    <a:lnTo>
                      <a:pt x="10863" y="21600"/>
                    </a:lnTo>
                    <a:lnTo>
                      <a:pt x="13003" y="21423"/>
                    </a:lnTo>
                    <a:lnTo>
                      <a:pt x="15053" y="20714"/>
                    </a:lnTo>
                    <a:lnTo>
                      <a:pt x="16870" y="19827"/>
                    </a:lnTo>
                    <a:lnTo>
                      <a:pt x="18489" y="18409"/>
                    </a:lnTo>
                    <a:lnTo>
                      <a:pt x="19784" y="16813"/>
                    </a:lnTo>
                    <a:lnTo>
                      <a:pt x="20737" y="15040"/>
                    </a:lnTo>
                    <a:lnTo>
                      <a:pt x="21384" y="12913"/>
                    </a:lnTo>
                    <a:lnTo>
                      <a:pt x="21600" y="11849"/>
                    </a:lnTo>
                    <a:lnTo>
                      <a:pt x="21600" y="9751"/>
                    </a:lnTo>
                    <a:lnTo>
                      <a:pt x="21384" y="8687"/>
                    </a:lnTo>
                    <a:lnTo>
                      <a:pt x="20737" y="6560"/>
                    </a:lnTo>
                    <a:lnTo>
                      <a:pt x="19784" y="4787"/>
                    </a:lnTo>
                    <a:lnTo>
                      <a:pt x="18489" y="3191"/>
                    </a:lnTo>
                    <a:lnTo>
                      <a:pt x="16870" y="1773"/>
                    </a:lnTo>
                    <a:lnTo>
                      <a:pt x="15053" y="886"/>
                    </a:lnTo>
                    <a:lnTo>
                      <a:pt x="13003" y="177"/>
                    </a:lnTo>
                    <a:lnTo>
                      <a:pt x="10863" y="0"/>
                    </a:lnTo>
                    <a:close/>
                    <a:moveTo>
                      <a:pt x="10863" y="20891"/>
                    </a:moveTo>
                    <a:lnTo>
                      <a:pt x="8813" y="20714"/>
                    </a:lnTo>
                    <a:lnTo>
                      <a:pt x="6870" y="20182"/>
                    </a:lnTo>
                    <a:lnTo>
                      <a:pt x="5162" y="19118"/>
                    </a:lnTo>
                    <a:lnTo>
                      <a:pt x="3651" y="18054"/>
                    </a:lnTo>
                    <a:lnTo>
                      <a:pt x="2356" y="16459"/>
                    </a:lnTo>
                    <a:lnTo>
                      <a:pt x="1493" y="14686"/>
                    </a:lnTo>
                    <a:lnTo>
                      <a:pt x="863" y="12913"/>
                    </a:lnTo>
                    <a:lnTo>
                      <a:pt x="755" y="11849"/>
                    </a:lnTo>
                    <a:lnTo>
                      <a:pt x="647" y="10815"/>
                    </a:lnTo>
                    <a:lnTo>
                      <a:pt x="755" y="9751"/>
                    </a:lnTo>
                    <a:lnTo>
                      <a:pt x="863" y="8865"/>
                    </a:lnTo>
                    <a:lnTo>
                      <a:pt x="1493" y="6914"/>
                    </a:lnTo>
                    <a:lnTo>
                      <a:pt x="2356" y="5141"/>
                    </a:lnTo>
                    <a:lnTo>
                      <a:pt x="3651" y="3723"/>
                    </a:lnTo>
                    <a:lnTo>
                      <a:pt x="5162" y="2482"/>
                    </a:lnTo>
                    <a:lnTo>
                      <a:pt x="6870" y="1596"/>
                    </a:lnTo>
                    <a:lnTo>
                      <a:pt x="8813" y="886"/>
                    </a:lnTo>
                    <a:lnTo>
                      <a:pt x="10863" y="709"/>
                    </a:lnTo>
                    <a:lnTo>
                      <a:pt x="12895" y="886"/>
                    </a:lnTo>
                    <a:lnTo>
                      <a:pt x="14838" y="1596"/>
                    </a:lnTo>
                    <a:lnTo>
                      <a:pt x="16546" y="2482"/>
                    </a:lnTo>
                    <a:lnTo>
                      <a:pt x="18057" y="3723"/>
                    </a:lnTo>
                    <a:lnTo>
                      <a:pt x="19244" y="5141"/>
                    </a:lnTo>
                    <a:lnTo>
                      <a:pt x="20215" y="6914"/>
                    </a:lnTo>
                    <a:lnTo>
                      <a:pt x="20737" y="8865"/>
                    </a:lnTo>
                    <a:lnTo>
                      <a:pt x="20953" y="10815"/>
                    </a:lnTo>
                    <a:lnTo>
                      <a:pt x="20737" y="12913"/>
                    </a:lnTo>
                    <a:lnTo>
                      <a:pt x="20215" y="14686"/>
                    </a:lnTo>
                    <a:lnTo>
                      <a:pt x="19244" y="16459"/>
                    </a:lnTo>
                    <a:lnTo>
                      <a:pt x="18057" y="18054"/>
                    </a:lnTo>
                    <a:lnTo>
                      <a:pt x="16546" y="19118"/>
                    </a:lnTo>
                    <a:lnTo>
                      <a:pt x="14838" y="20182"/>
                    </a:lnTo>
                    <a:lnTo>
                      <a:pt x="12895" y="20714"/>
                    </a:lnTo>
                    <a:lnTo>
                      <a:pt x="10863" y="20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0" y="9525"/>
                <a:ext cx="863600" cy="1169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3" y="11782"/>
                    </a:moveTo>
                    <a:lnTo>
                      <a:pt x="1429" y="9672"/>
                    </a:lnTo>
                    <a:lnTo>
                      <a:pt x="2621" y="7737"/>
                    </a:lnTo>
                    <a:lnTo>
                      <a:pt x="4288" y="5979"/>
                    </a:lnTo>
                    <a:lnTo>
                      <a:pt x="6869" y="4396"/>
                    </a:lnTo>
                    <a:lnTo>
                      <a:pt x="9966" y="2989"/>
                    </a:lnTo>
                    <a:lnTo>
                      <a:pt x="13301" y="1758"/>
                    </a:lnTo>
                    <a:lnTo>
                      <a:pt x="17312" y="879"/>
                    </a:lnTo>
                    <a:lnTo>
                      <a:pt x="21600" y="352"/>
                    </a:lnTo>
                    <a:lnTo>
                      <a:pt x="21600" y="0"/>
                    </a:lnTo>
                    <a:lnTo>
                      <a:pt x="17074" y="528"/>
                    </a:lnTo>
                    <a:lnTo>
                      <a:pt x="13063" y="1407"/>
                    </a:lnTo>
                    <a:lnTo>
                      <a:pt x="9251" y="2638"/>
                    </a:lnTo>
                    <a:lnTo>
                      <a:pt x="6154" y="4045"/>
                    </a:lnTo>
                    <a:lnTo>
                      <a:pt x="3574" y="5803"/>
                    </a:lnTo>
                    <a:lnTo>
                      <a:pt x="1668" y="7561"/>
                    </a:lnTo>
                    <a:lnTo>
                      <a:pt x="476" y="9672"/>
                    </a:lnTo>
                    <a:lnTo>
                      <a:pt x="0" y="11782"/>
                    </a:lnTo>
                    <a:lnTo>
                      <a:pt x="238" y="13335"/>
                    </a:lnTo>
                    <a:lnTo>
                      <a:pt x="715" y="14742"/>
                    </a:lnTo>
                    <a:lnTo>
                      <a:pt x="1668" y="15973"/>
                    </a:lnTo>
                    <a:lnTo>
                      <a:pt x="3097" y="17380"/>
                    </a:lnTo>
                    <a:lnTo>
                      <a:pt x="4526" y="18611"/>
                    </a:lnTo>
                    <a:lnTo>
                      <a:pt x="6393" y="19666"/>
                    </a:lnTo>
                    <a:lnTo>
                      <a:pt x="8775" y="20721"/>
                    </a:lnTo>
                    <a:lnTo>
                      <a:pt x="11157" y="21600"/>
                    </a:lnTo>
                    <a:lnTo>
                      <a:pt x="12825" y="21600"/>
                    </a:lnTo>
                    <a:lnTo>
                      <a:pt x="10204" y="20721"/>
                    </a:lnTo>
                    <a:lnTo>
                      <a:pt x="5916" y="18611"/>
                    </a:lnTo>
                    <a:lnTo>
                      <a:pt x="4288" y="17380"/>
                    </a:lnTo>
                    <a:lnTo>
                      <a:pt x="2859" y="16149"/>
                    </a:lnTo>
                    <a:lnTo>
                      <a:pt x="1906" y="14742"/>
                    </a:lnTo>
                    <a:lnTo>
                      <a:pt x="1191" y="13335"/>
                    </a:lnTo>
                    <a:lnTo>
                      <a:pt x="953" y="1178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1054100" y="0"/>
                <a:ext cx="966788" cy="400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26" y="1029"/>
                    </a:moveTo>
                    <a:lnTo>
                      <a:pt x="4008" y="1543"/>
                    </a:lnTo>
                    <a:lnTo>
                      <a:pt x="7200" y="2571"/>
                    </a:lnTo>
                    <a:lnTo>
                      <a:pt x="10357" y="4114"/>
                    </a:lnTo>
                    <a:lnTo>
                      <a:pt x="13336" y="6686"/>
                    </a:lnTo>
                    <a:lnTo>
                      <a:pt x="15890" y="9771"/>
                    </a:lnTo>
                    <a:lnTo>
                      <a:pt x="18231" y="13371"/>
                    </a:lnTo>
                    <a:lnTo>
                      <a:pt x="20110" y="16971"/>
                    </a:lnTo>
                    <a:lnTo>
                      <a:pt x="21600" y="21600"/>
                    </a:lnTo>
                    <a:lnTo>
                      <a:pt x="21600" y="18514"/>
                    </a:lnTo>
                    <a:lnTo>
                      <a:pt x="19898" y="14400"/>
                    </a:lnTo>
                    <a:lnTo>
                      <a:pt x="17805" y="10800"/>
                    </a:lnTo>
                    <a:lnTo>
                      <a:pt x="15464" y="7714"/>
                    </a:lnTo>
                    <a:lnTo>
                      <a:pt x="12910" y="5143"/>
                    </a:lnTo>
                    <a:lnTo>
                      <a:pt x="10144" y="3086"/>
                    </a:lnTo>
                    <a:lnTo>
                      <a:pt x="6987" y="1543"/>
                    </a:lnTo>
                    <a:lnTo>
                      <a:pt x="3795" y="514"/>
                    </a:lnTo>
                    <a:lnTo>
                      <a:pt x="426" y="0"/>
                    </a:lnTo>
                    <a:lnTo>
                      <a:pt x="0" y="0"/>
                    </a:lnTo>
                    <a:lnTo>
                      <a:pt x="0" y="1029"/>
                    </a:lnTo>
                    <a:lnTo>
                      <a:pt x="426" y="10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F8FE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1774825" y="1027112"/>
                <a:ext cx="114300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800" y="1200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6200" y="16800"/>
                    </a:lnTo>
                    <a:lnTo>
                      <a:pt x="21600" y="9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598487" y="1131887"/>
                <a:ext cx="1119188" cy="171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161" y="18000"/>
                    </a:moveTo>
                    <a:lnTo>
                      <a:pt x="6771" y="18000"/>
                    </a:lnTo>
                    <a:lnTo>
                      <a:pt x="4381" y="15600"/>
                    </a:lnTo>
                    <a:lnTo>
                      <a:pt x="0" y="9600"/>
                    </a:lnTo>
                    <a:lnTo>
                      <a:pt x="0" y="13200"/>
                    </a:lnTo>
                    <a:lnTo>
                      <a:pt x="4381" y="19200"/>
                    </a:lnTo>
                    <a:lnTo>
                      <a:pt x="6771" y="21600"/>
                    </a:lnTo>
                    <a:lnTo>
                      <a:pt x="9161" y="21600"/>
                    </a:lnTo>
                    <a:lnTo>
                      <a:pt x="12623" y="20400"/>
                    </a:lnTo>
                    <a:lnTo>
                      <a:pt x="15932" y="16800"/>
                    </a:lnTo>
                    <a:lnTo>
                      <a:pt x="18843" y="12000"/>
                    </a:lnTo>
                    <a:lnTo>
                      <a:pt x="21600" y="4800"/>
                    </a:lnTo>
                    <a:lnTo>
                      <a:pt x="21600" y="0"/>
                    </a:lnTo>
                    <a:lnTo>
                      <a:pt x="18843" y="8400"/>
                    </a:lnTo>
                    <a:lnTo>
                      <a:pt x="15932" y="13200"/>
                    </a:lnTo>
                    <a:lnTo>
                      <a:pt x="12623" y="16800"/>
                    </a:lnTo>
                    <a:lnTo>
                      <a:pt x="9161" y="18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1917700" y="466725"/>
                <a:ext cx="227013" cy="54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75" y="7221"/>
                    </a:moveTo>
                    <a:lnTo>
                      <a:pt x="17069" y="10958"/>
                    </a:lnTo>
                    <a:lnTo>
                      <a:pt x="13443" y="15139"/>
                    </a:lnTo>
                    <a:lnTo>
                      <a:pt x="7099" y="18560"/>
                    </a:lnTo>
                    <a:lnTo>
                      <a:pt x="0" y="21600"/>
                    </a:lnTo>
                    <a:lnTo>
                      <a:pt x="4380" y="21600"/>
                    </a:lnTo>
                    <a:lnTo>
                      <a:pt x="11631" y="18179"/>
                    </a:lnTo>
                    <a:lnTo>
                      <a:pt x="17069" y="14759"/>
                    </a:lnTo>
                    <a:lnTo>
                      <a:pt x="20694" y="10958"/>
                    </a:lnTo>
                    <a:lnTo>
                      <a:pt x="21600" y="7221"/>
                    </a:lnTo>
                    <a:lnTo>
                      <a:pt x="20694" y="3801"/>
                    </a:lnTo>
                    <a:lnTo>
                      <a:pt x="17975" y="0"/>
                    </a:lnTo>
                    <a:lnTo>
                      <a:pt x="13443" y="0"/>
                    </a:lnTo>
                    <a:lnTo>
                      <a:pt x="17069" y="3801"/>
                    </a:lnTo>
                    <a:lnTo>
                      <a:pt x="17975" y="72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1481137" y="419100"/>
                <a:ext cx="131763" cy="142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354" y="21600"/>
                    </a:moveTo>
                    <a:lnTo>
                      <a:pt x="21600" y="20160"/>
                    </a:lnTo>
                    <a:lnTo>
                      <a:pt x="18477" y="14400"/>
                    </a:lnTo>
                    <a:lnTo>
                      <a:pt x="13793" y="10080"/>
                    </a:lnTo>
                    <a:lnTo>
                      <a:pt x="1561" y="0"/>
                    </a:lnTo>
                    <a:lnTo>
                      <a:pt x="0" y="4320"/>
                    </a:lnTo>
                    <a:lnTo>
                      <a:pt x="9108" y="11520"/>
                    </a:lnTo>
                    <a:lnTo>
                      <a:pt x="1535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503237" y="304800"/>
                <a:ext cx="1138238" cy="684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77" y="10825"/>
                    </a:moveTo>
                    <a:lnTo>
                      <a:pt x="20696" y="12880"/>
                    </a:lnTo>
                    <a:lnTo>
                      <a:pt x="20154" y="14684"/>
                    </a:lnTo>
                    <a:lnTo>
                      <a:pt x="19069" y="16488"/>
                    </a:lnTo>
                    <a:lnTo>
                      <a:pt x="18015" y="17992"/>
                    </a:lnTo>
                    <a:lnTo>
                      <a:pt x="16388" y="19194"/>
                    </a:lnTo>
                    <a:lnTo>
                      <a:pt x="14762" y="20097"/>
                    </a:lnTo>
                    <a:lnTo>
                      <a:pt x="12773" y="20698"/>
                    </a:lnTo>
                    <a:lnTo>
                      <a:pt x="10815" y="20999"/>
                    </a:lnTo>
                    <a:lnTo>
                      <a:pt x="8827" y="20698"/>
                    </a:lnTo>
                    <a:lnTo>
                      <a:pt x="6838" y="20097"/>
                    </a:lnTo>
                    <a:lnTo>
                      <a:pt x="5212" y="19194"/>
                    </a:lnTo>
                    <a:lnTo>
                      <a:pt x="3585" y="17992"/>
                    </a:lnTo>
                    <a:lnTo>
                      <a:pt x="2531" y="16488"/>
                    </a:lnTo>
                    <a:lnTo>
                      <a:pt x="1446" y="14684"/>
                    </a:lnTo>
                    <a:lnTo>
                      <a:pt x="904" y="12880"/>
                    </a:lnTo>
                    <a:lnTo>
                      <a:pt x="723" y="10825"/>
                    </a:lnTo>
                    <a:lnTo>
                      <a:pt x="904" y="8720"/>
                    </a:lnTo>
                    <a:lnTo>
                      <a:pt x="1446" y="6916"/>
                    </a:lnTo>
                    <a:lnTo>
                      <a:pt x="2531" y="5112"/>
                    </a:lnTo>
                    <a:lnTo>
                      <a:pt x="3585" y="3608"/>
                    </a:lnTo>
                    <a:lnTo>
                      <a:pt x="5212" y="2406"/>
                    </a:lnTo>
                    <a:lnTo>
                      <a:pt x="6838" y="1503"/>
                    </a:lnTo>
                    <a:lnTo>
                      <a:pt x="8827" y="902"/>
                    </a:lnTo>
                    <a:lnTo>
                      <a:pt x="10815" y="601"/>
                    </a:lnTo>
                    <a:lnTo>
                      <a:pt x="12592" y="902"/>
                    </a:lnTo>
                    <a:lnTo>
                      <a:pt x="14400" y="1503"/>
                    </a:lnTo>
                    <a:lnTo>
                      <a:pt x="16027" y="2406"/>
                    </a:lnTo>
                    <a:lnTo>
                      <a:pt x="17473" y="3308"/>
                    </a:lnTo>
                    <a:lnTo>
                      <a:pt x="17654" y="2406"/>
                    </a:lnTo>
                    <a:lnTo>
                      <a:pt x="14400" y="601"/>
                    </a:lnTo>
                    <a:lnTo>
                      <a:pt x="12592" y="301"/>
                    </a:lnTo>
                    <a:lnTo>
                      <a:pt x="10815" y="0"/>
                    </a:lnTo>
                    <a:lnTo>
                      <a:pt x="8646" y="301"/>
                    </a:lnTo>
                    <a:lnTo>
                      <a:pt x="6658" y="902"/>
                    </a:lnTo>
                    <a:lnTo>
                      <a:pt x="4850" y="1804"/>
                    </a:lnTo>
                    <a:lnTo>
                      <a:pt x="3223" y="3308"/>
                    </a:lnTo>
                    <a:lnTo>
                      <a:pt x="1808" y="4811"/>
                    </a:lnTo>
                    <a:lnTo>
                      <a:pt x="904" y="6615"/>
                    </a:lnTo>
                    <a:lnTo>
                      <a:pt x="181" y="8720"/>
                    </a:lnTo>
                    <a:lnTo>
                      <a:pt x="0" y="10825"/>
                    </a:lnTo>
                    <a:lnTo>
                      <a:pt x="181" y="12880"/>
                    </a:lnTo>
                    <a:lnTo>
                      <a:pt x="904" y="14985"/>
                    </a:lnTo>
                    <a:lnTo>
                      <a:pt x="1808" y="16789"/>
                    </a:lnTo>
                    <a:lnTo>
                      <a:pt x="3223" y="18593"/>
                    </a:lnTo>
                    <a:lnTo>
                      <a:pt x="4850" y="19796"/>
                    </a:lnTo>
                    <a:lnTo>
                      <a:pt x="6658" y="20698"/>
                    </a:lnTo>
                    <a:lnTo>
                      <a:pt x="8646" y="21299"/>
                    </a:lnTo>
                    <a:lnTo>
                      <a:pt x="10815" y="21600"/>
                    </a:lnTo>
                    <a:lnTo>
                      <a:pt x="12954" y="21299"/>
                    </a:lnTo>
                    <a:lnTo>
                      <a:pt x="14942" y="20698"/>
                    </a:lnTo>
                    <a:lnTo>
                      <a:pt x="16931" y="19796"/>
                    </a:lnTo>
                    <a:lnTo>
                      <a:pt x="18377" y="18593"/>
                    </a:lnTo>
                    <a:lnTo>
                      <a:pt x="19792" y="16789"/>
                    </a:lnTo>
                    <a:lnTo>
                      <a:pt x="20696" y="14985"/>
                    </a:lnTo>
                    <a:lnTo>
                      <a:pt x="21419" y="12880"/>
                    </a:lnTo>
                    <a:lnTo>
                      <a:pt x="21600" y="10825"/>
                    </a:lnTo>
                    <a:lnTo>
                      <a:pt x="21600" y="10224"/>
                    </a:lnTo>
                    <a:lnTo>
                      <a:pt x="21419" y="9622"/>
                    </a:lnTo>
                    <a:lnTo>
                      <a:pt x="20696" y="9923"/>
                    </a:lnTo>
                    <a:lnTo>
                      <a:pt x="20877" y="10524"/>
                    </a:lnTo>
                    <a:lnTo>
                      <a:pt x="20877" y="10825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3" name="Shape 43"/>
              <p:cNvSpPr/>
              <p:nvPr/>
            </p:nvSpPr>
            <p:spPr>
              <a:xfrm>
                <a:off x="350837" y="238125"/>
                <a:ext cx="1443038" cy="846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38" y="0"/>
                    </a:moveTo>
                    <a:lnTo>
                      <a:pt x="14638" y="729"/>
                    </a:lnTo>
                    <a:lnTo>
                      <a:pt x="17204" y="2432"/>
                    </a:lnTo>
                    <a:lnTo>
                      <a:pt x="18178" y="3404"/>
                    </a:lnTo>
                    <a:lnTo>
                      <a:pt x="19176" y="4620"/>
                    </a:lnTo>
                    <a:lnTo>
                      <a:pt x="19889" y="5836"/>
                    </a:lnTo>
                    <a:lnTo>
                      <a:pt x="20459" y="7295"/>
                    </a:lnTo>
                    <a:lnTo>
                      <a:pt x="20745" y="8753"/>
                    </a:lnTo>
                    <a:lnTo>
                      <a:pt x="20887" y="10456"/>
                    </a:lnTo>
                    <a:lnTo>
                      <a:pt x="20745" y="12603"/>
                    </a:lnTo>
                    <a:lnTo>
                      <a:pt x="20032" y="14549"/>
                    </a:lnTo>
                    <a:lnTo>
                      <a:pt x="19176" y="16251"/>
                    </a:lnTo>
                    <a:lnTo>
                      <a:pt x="17893" y="17953"/>
                    </a:lnTo>
                    <a:lnTo>
                      <a:pt x="16491" y="19168"/>
                    </a:lnTo>
                    <a:lnTo>
                      <a:pt x="14780" y="20141"/>
                    </a:lnTo>
                    <a:lnTo>
                      <a:pt x="12784" y="20627"/>
                    </a:lnTo>
                    <a:lnTo>
                      <a:pt x="10812" y="20871"/>
                    </a:lnTo>
                    <a:lnTo>
                      <a:pt x="8816" y="20627"/>
                    </a:lnTo>
                    <a:lnTo>
                      <a:pt x="6820" y="20141"/>
                    </a:lnTo>
                    <a:lnTo>
                      <a:pt x="5109" y="19168"/>
                    </a:lnTo>
                    <a:lnTo>
                      <a:pt x="3707" y="17953"/>
                    </a:lnTo>
                    <a:lnTo>
                      <a:pt x="2424" y="16251"/>
                    </a:lnTo>
                    <a:lnTo>
                      <a:pt x="1568" y="14549"/>
                    </a:lnTo>
                    <a:lnTo>
                      <a:pt x="855" y="12603"/>
                    </a:lnTo>
                    <a:lnTo>
                      <a:pt x="713" y="10456"/>
                    </a:lnTo>
                    <a:lnTo>
                      <a:pt x="855" y="8997"/>
                    </a:lnTo>
                    <a:lnTo>
                      <a:pt x="1141" y="7538"/>
                    </a:lnTo>
                    <a:lnTo>
                      <a:pt x="1568" y="6322"/>
                    </a:lnTo>
                    <a:lnTo>
                      <a:pt x="2139" y="5106"/>
                    </a:lnTo>
                    <a:lnTo>
                      <a:pt x="1568" y="4620"/>
                    </a:lnTo>
                    <a:lnTo>
                      <a:pt x="855" y="5836"/>
                    </a:lnTo>
                    <a:lnTo>
                      <a:pt x="428" y="7295"/>
                    </a:lnTo>
                    <a:lnTo>
                      <a:pt x="143" y="8753"/>
                    </a:lnTo>
                    <a:lnTo>
                      <a:pt x="0" y="10456"/>
                    </a:lnTo>
                    <a:lnTo>
                      <a:pt x="285" y="12603"/>
                    </a:lnTo>
                    <a:lnTo>
                      <a:pt x="855" y="14792"/>
                    </a:lnTo>
                    <a:lnTo>
                      <a:pt x="1853" y="16737"/>
                    </a:lnTo>
                    <a:lnTo>
                      <a:pt x="3137" y="18196"/>
                    </a:lnTo>
                    <a:lnTo>
                      <a:pt x="4824" y="19655"/>
                    </a:lnTo>
                    <a:lnTo>
                      <a:pt x="6535" y="20627"/>
                    </a:lnTo>
                    <a:lnTo>
                      <a:pt x="8673" y="21357"/>
                    </a:lnTo>
                    <a:lnTo>
                      <a:pt x="10812" y="21600"/>
                    </a:lnTo>
                    <a:lnTo>
                      <a:pt x="12927" y="21357"/>
                    </a:lnTo>
                    <a:lnTo>
                      <a:pt x="15065" y="20627"/>
                    </a:lnTo>
                    <a:lnTo>
                      <a:pt x="16919" y="19655"/>
                    </a:lnTo>
                    <a:lnTo>
                      <a:pt x="18463" y="18196"/>
                    </a:lnTo>
                    <a:lnTo>
                      <a:pt x="19747" y="16737"/>
                    </a:lnTo>
                    <a:lnTo>
                      <a:pt x="20745" y="14792"/>
                    </a:lnTo>
                    <a:lnTo>
                      <a:pt x="21315" y="12603"/>
                    </a:lnTo>
                    <a:lnTo>
                      <a:pt x="21600" y="10456"/>
                    </a:lnTo>
                    <a:lnTo>
                      <a:pt x="21457" y="8753"/>
                    </a:lnTo>
                    <a:lnTo>
                      <a:pt x="21030" y="7051"/>
                    </a:lnTo>
                    <a:lnTo>
                      <a:pt x="20459" y="5349"/>
                    </a:lnTo>
                    <a:lnTo>
                      <a:pt x="19604" y="4134"/>
                    </a:lnTo>
                    <a:lnTo>
                      <a:pt x="18606" y="2675"/>
                    </a:lnTo>
                    <a:lnTo>
                      <a:pt x="17465" y="1702"/>
                    </a:lnTo>
                    <a:lnTo>
                      <a:pt x="1463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692150" y="209550"/>
                <a:ext cx="579438" cy="104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3" y="5891"/>
                    </a:moveTo>
                    <a:lnTo>
                      <a:pt x="17694" y="7855"/>
                    </a:lnTo>
                    <a:lnTo>
                      <a:pt x="21245" y="9818"/>
                    </a:lnTo>
                    <a:lnTo>
                      <a:pt x="21600" y="3927"/>
                    </a:lnTo>
                    <a:lnTo>
                      <a:pt x="18049" y="1964"/>
                    </a:lnTo>
                    <a:lnTo>
                      <a:pt x="14203" y="0"/>
                    </a:lnTo>
                    <a:lnTo>
                      <a:pt x="10297" y="1964"/>
                    </a:lnTo>
                    <a:lnTo>
                      <a:pt x="6746" y="3927"/>
                    </a:lnTo>
                    <a:lnTo>
                      <a:pt x="0" y="13745"/>
                    </a:lnTo>
                    <a:lnTo>
                      <a:pt x="0" y="21600"/>
                    </a:lnTo>
                    <a:lnTo>
                      <a:pt x="3196" y="15709"/>
                    </a:lnTo>
                    <a:lnTo>
                      <a:pt x="6746" y="9818"/>
                    </a:lnTo>
                    <a:lnTo>
                      <a:pt x="10297" y="7855"/>
                    </a:lnTo>
                    <a:lnTo>
                      <a:pt x="14203" y="5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" name="Shape 45"/>
              <p:cNvSpPr/>
              <p:nvPr/>
            </p:nvSpPr>
            <p:spPr>
              <a:xfrm>
                <a:off x="531812" y="314325"/>
                <a:ext cx="104776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100"/>
                    </a:moveTo>
                    <a:lnTo>
                      <a:pt x="15709" y="0"/>
                    </a:lnTo>
                    <a:lnTo>
                      <a:pt x="7855" y="5400"/>
                    </a:lnTo>
                    <a:lnTo>
                      <a:pt x="0" y="13500"/>
                    </a:lnTo>
                    <a:lnTo>
                      <a:pt x="3927" y="21600"/>
                    </a:lnTo>
                    <a:lnTo>
                      <a:pt x="13745" y="13500"/>
                    </a:lnTo>
                    <a:lnTo>
                      <a:pt x="21600" y="81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663575" y="393700"/>
                <a:ext cx="822325" cy="506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" name="Shape 47"/>
              <p:cNvSpPr/>
              <p:nvPr/>
            </p:nvSpPr>
            <p:spPr>
              <a:xfrm>
                <a:off x="714375" y="428624"/>
                <a:ext cx="708025" cy="430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8" name="Shape 48"/>
              <p:cNvSpPr/>
              <p:nvPr/>
            </p:nvSpPr>
            <p:spPr>
              <a:xfrm>
                <a:off x="765175" y="460375"/>
                <a:ext cx="612776" cy="36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9" name="Shape 49"/>
              <p:cNvSpPr/>
              <p:nvPr/>
            </p:nvSpPr>
            <p:spPr>
              <a:xfrm>
                <a:off x="835025" y="504824"/>
                <a:ext cx="473075" cy="280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892174" y="536575"/>
                <a:ext cx="352426" cy="22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968374" y="584199"/>
                <a:ext cx="200026" cy="128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65" name="Group 65"/>
            <p:cNvGrpSpPr/>
            <p:nvPr/>
          </p:nvGrpSpPr>
          <p:grpSpPr>
            <a:xfrm>
              <a:off x="8378825" y="533400"/>
              <a:ext cx="674688" cy="409575"/>
              <a:chOff x="0" y="0"/>
              <a:chExt cx="674687" cy="409575"/>
            </a:xfrm>
          </p:grpSpPr>
          <p:sp>
            <p:nvSpPr>
              <p:cNvPr id="53" name="Shape 53"/>
              <p:cNvSpPr/>
              <p:nvPr/>
            </p:nvSpPr>
            <p:spPr>
              <a:xfrm>
                <a:off x="0" y="257175"/>
                <a:ext cx="608013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818" y="21600"/>
                    </a:moveTo>
                    <a:lnTo>
                      <a:pt x="8086" y="20250"/>
                    </a:lnTo>
                    <a:lnTo>
                      <a:pt x="4693" y="14850"/>
                    </a:lnTo>
                    <a:lnTo>
                      <a:pt x="1979" y="8100"/>
                    </a:lnTo>
                    <a:lnTo>
                      <a:pt x="339" y="0"/>
                    </a:lnTo>
                    <a:lnTo>
                      <a:pt x="0" y="1350"/>
                    </a:lnTo>
                    <a:lnTo>
                      <a:pt x="1640" y="9450"/>
                    </a:lnTo>
                    <a:lnTo>
                      <a:pt x="4354" y="16200"/>
                    </a:lnTo>
                    <a:lnTo>
                      <a:pt x="7747" y="20250"/>
                    </a:lnTo>
                    <a:lnTo>
                      <a:pt x="11818" y="21600"/>
                    </a:lnTo>
                    <a:lnTo>
                      <a:pt x="14871" y="20250"/>
                    </a:lnTo>
                    <a:lnTo>
                      <a:pt x="17585" y="18900"/>
                    </a:lnTo>
                    <a:lnTo>
                      <a:pt x="19904" y="14850"/>
                    </a:lnTo>
                    <a:lnTo>
                      <a:pt x="21600" y="9450"/>
                    </a:lnTo>
                    <a:lnTo>
                      <a:pt x="21261" y="9450"/>
                    </a:lnTo>
                    <a:lnTo>
                      <a:pt x="19564" y="14850"/>
                    </a:lnTo>
                    <a:lnTo>
                      <a:pt x="17246" y="17550"/>
                    </a:lnTo>
                    <a:lnTo>
                      <a:pt x="14871" y="20250"/>
                    </a:lnTo>
                    <a:lnTo>
                      <a:pt x="1181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4" name="Shape 54"/>
              <p:cNvSpPr/>
              <p:nvPr/>
            </p:nvSpPr>
            <p:spPr>
              <a:xfrm>
                <a:off x="55562" y="0"/>
                <a:ext cx="409576" cy="85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67" y="0"/>
                    </a:moveTo>
                    <a:lnTo>
                      <a:pt x="21600" y="4800"/>
                    </a:lnTo>
                    <a:lnTo>
                      <a:pt x="21098" y="2400"/>
                    </a:lnTo>
                    <a:lnTo>
                      <a:pt x="18084" y="0"/>
                    </a:lnTo>
                    <a:lnTo>
                      <a:pt x="14567" y="0"/>
                    </a:lnTo>
                    <a:lnTo>
                      <a:pt x="10047" y="2400"/>
                    </a:lnTo>
                    <a:lnTo>
                      <a:pt x="6530" y="4800"/>
                    </a:lnTo>
                    <a:lnTo>
                      <a:pt x="3014" y="12000"/>
                    </a:lnTo>
                    <a:lnTo>
                      <a:pt x="0" y="19200"/>
                    </a:lnTo>
                    <a:lnTo>
                      <a:pt x="502" y="21600"/>
                    </a:lnTo>
                    <a:lnTo>
                      <a:pt x="3014" y="14400"/>
                    </a:lnTo>
                    <a:lnTo>
                      <a:pt x="6530" y="7200"/>
                    </a:lnTo>
                    <a:lnTo>
                      <a:pt x="10047" y="2400"/>
                    </a:lnTo>
                    <a:lnTo>
                      <a:pt x="1456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5" name="Shape 55"/>
              <p:cNvSpPr/>
              <p:nvPr/>
            </p:nvSpPr>
            <p:spPr>
              <a:xfrm>
                <a:off x="579437" y="66675"/>
                <a:ext cx="95251" cy="247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440" y="12462"/>
                    </a:moveTo>
                    <a:lnTo>
                      <a:pt x="17280" y="17446"/>
                    </a:lnTo>
                    <a:lnTo>
                      <a:pt x="8640" y="21600"/>
                    </a:lnTo>
                    <a:lnTo>
                      <a:pt x="10800" y="21600"/>
                    </a:lnTo>
                    <a:lnTo>
                      <a:pt x="19440" y="17446"/>
                    </a:lnTo>
                    <a:lnTo>
                      <a:pt x="21600" y="12462"/>
                    </a:lnTo>
                    <a:lnTo>
                      <a:pt x="17280" y="5815"/>
                    </a:lnTo>
                    <a:lnTo>
                      <a:pt x="10800" y="2492"/>
                    </a:lnTo>
                    <a:lnTo>
                      <a:pt x="2160" y="0"/>
                    </a:lnTo>
                    <a:lnTo>
                      <a:pt x="0" y="831"/>
                    </a:lnTo>
                    <a:lnTo>
                      <a:pt x="8640" y="3323"/>
                    </a:lnTo>
                    <a:lnTo>
                      <a:pt x="15120" y="5815"/>
                    </a:lnTo>
                    <a:lnTo>
                      <a:pt x="19440" y="1246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150812" y="352425"/>
                <a:ext cx="304801" cy="28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25" y="14400"/>
                    </a:moveTo>
                    <a:lnTo>
                      <a:pt x="3375" y="0"/>
                    </a:lnTo>
                    <a:lnTo>
                      <a:pt x="0" y="0"/>
                    </a:lnTo>
                    <a:lnTo>
                      <a:pt x="6075" y="14400"/>
                    </a:lnTo>
                    <a:lnTo>
                      <a:pt x="12825" y="21600"/>
                    </a:lnTo>
                    <a:lnTo>
                      <a:pt x="17550" y="21600"/>
                    </a:lnTo>
                    <a:lnTo>
                      <a:pt x="21600" y="14400"/>
                    </a:lnTo>
                    <a:lnTo>
                      <a:pt x="20925" y="0"/>
                    </a:lnTo>
                    <a:lnTo>
                      <a:pt x="12825" y="144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" name="Shape 57"/>
              <p:cNvSpPr/>
              <p:nvPr/>
            </p:nvSpPr>
            <p:spPr>
              <a:xfrm>
                <a:off x="38100" y="28575"/>
                <a:ext cx="255588" cy="295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76" y="13239"/>
                    </a:moveTo>
                    <a:lnTo>
                      <a:pt x="3086" y="9058"/>
                    </a:lnTo>
                    <a:lnTo>
                      <a:pt x="7111" y="4877"/>
                    </a:lnTo>
                    <a:lnTo>
                      <a:pt x="13550" y="2090"/>
                    </a:lnTo>
                    <a:lnTo>
                      <a:pt x="20795" y="697"/>
                    </a:lnTo>
                    <a:lnTo>
                      <a:pt x="21600" y="0"/>
                    </a:lnTo>
                    <a:lnTo>
                      <a:pt x="12745" y="1394"/>
                    </a:lnTo>
                    <a:lnTo>
                      <a:pt x="6306" y="4181"/>
                    </a:lnTo>
                    <a:lnTo>
                      <a:pt x="1476" y="8361"/>
                    </a:lnTo>
                    <a:lnTo>
                      <a:pt x="671" y="10452"/>
                    </a:lnTo>
                    <a:lnTo>
                      <a:pt x="0" y="13239"/>
                    </a:lnTo>
                    <a:lnTo>
                      <a:pt x="1476" y="17419"/>
                    </a:lnTo>
                    <a:lnTo>
                      <a:pt x="3086" y="19510"/>
                    </a:lnTo>
                    <a:lnTo>
                      <a:pt x="5501" y="21600"/>
                    </a:lnTo>
                    <a:lnTo>
                      <a:pt x="8720" y="21600"/>
                    </a:lnTo>
                    <a:lnTo>
                      <a:pt x="5501" y="19510"/>
                    </a:lnTo>
                    <a:lnTo>
                      <a:pt x="3086" y="17419"/>
                    </a:lnTo>
                    <a:lnTo>
                      <a:pt x="1476" y="132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331787" y="28575"/>
                <a:ext cx="295276" cy="333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17"/>
                    </a:moveTo>
                    <a:lnTo>
                      <a:pt x="7706" y="1234"/>
                    </a:lnTo>
                    <a:lnTo>
                      <a:pt x="13894" y="3703"/>
                    </a:lnTo>
                    <a:lnTo>
                      <a:pt x="18097" y="7406"/>
                    </a:lnTo>
                    <a:lnTo>
                      <a:pt x="18798" y="9257"/>
                    </a:lnTo>
                    <a:lnTo>
                      <a:pt x="19498" y="11726"/>
                    </a:lnTo>
                    <a:lnTo>
                      <a:pt x="18798" y="14194"/>
                    </a:lnTo>
                    <a:lnTo>
                      <a:pt x="17397" y="16663"/>
                    </a:lnTo>
                    <a:lnTo>
                      <a:pt x="13894" y="18514"/>
                    </a:lnTo>
                    <a:lnTo>
                      <a:pt x="10508" y="20366"/>
                    </a:lnTo>
                    <a:lnTo>
                      <a:pt x="11209" y="21600"/>
                    </a:lnTo>
                    <a:lnTo>
                      <a:pt x="15295" y="19749"/>
                    </a:lnTo>
                    <a:lnTo>
                      <a:pt x="18798" y="17280"/>
                    </a:lnTo>
                    <a:lnTo>
                      <a:pt x="20899" y="14811"/>
                    </a:lnTo>
                    <a:lnTo>
                      <a:pt x="21600" y="11726"/>
                    </a:lnTo>
                    <a:lnTo>
                      <a:pt x="20199" y="6789"/>
                    </a:lnTo>
                    <a:lnTo>
                      <a:pt x="18097" y="4937"/>
                    </a:lnTo>
                    <a:lnTo>
                      <a:pt x="15295" y="3086"/>
                    </a:lnTo>
                    <a:lnTo>
                      <a:pt x="8406" y="617"/>
                    </a:lnTo>
                    <a:lnTo>
                      <a:pt x="0" y="0"/>
                    </a:lnTo>
                    <a:lnTo>
                      <a:pt x="0" y="61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103187" y="53975"/>
                <a:ext cx="474663" cy="295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36" y="0"/>
                    </a:moveTo>
                    <a:lnTo>
                      <a:pt x="6502" y="697"/>
                    </a:lnTo>
                    <a:lnTo>
                      <a:pt x="3034" y="3484"/>
                    </a:lnTo>
                    <a:lnTo>
                      <a:pt x="867" y="6271"/>
                    </a:lnTo>
                    <a:lnTo>
                      <a:pt x="0" y="10452"/>
                    </a:lnTo>
                    <a:lnTo>
                      <a:pt x="867" y="14632"/>
                    </a:lnTo>
                    <a:lnTo>
                      <a:pt x="3034" y="18116"/>
                    </a:lnTo>
                    <a:lnTo>
                      <a:pt x="6502" y="20903"/>
                    </a:lnTo>
                    <a:lnTo>
                      <a:pt x="10836" y="21600"/>
                    </a:lnTo>
                    <a:lnTo>
                      <a:pt x="15098" y="20903"/>
                    </a:lnTo>
                    <a:lnTo>
                      <a:pt x="18566" y="18116"/>
                    </a:lnTo>
                    <a:lnTo>
                      <a:pt x="20733" y="14632"/>
                    </a:lnTo>
                    <a:lnTo>
                      <a:pt x="21600" y="12542"/>
                    </a:lnTo>
                    <a:lnTo>
                      <a:pt x="21600" y="8361"/>
                    </a:lnTo>
                    <a:lnTo>
                      <a:pt x="20733" y="6271"/>
                    </a:lnTo>
                    <a:lnTo>
                      <a:pt x="18566" y="3484"/>
                    </a:lnTo>
                    <a:lnTo>
                      <a:pt x="15098" y="697"/>
                    </a:lnTo>
                    <a:lnTo>
                      <a:pt x="10836" y="0"/>
                    </a:lnTo>
                    <a:close/>
                    <a:moveTo>
                      <a:pt x="10836" y="20903"/>
                    </a:moveTo>
                    <a:lnTo>
                      <a:pt x="6935" y="20206"/>
                    </a:lnTo>
                    <a:lnTo>
                      <a:pt x="3468" y="18116"/>
                    </a:lnTo>
                    <a:lnTo>
                      <a:pt x="1300" y="14632"/>
                    </a:lnTo>
                    <a:lnTo>
                      <a:pt x="433" y="10452"/>
                    </a:lnTo>
                    <a:lnTo>
                      <a:pt x="1300" y="6271"/>
                    </a:lnTo>
                    <a:lnTo>
                      <a:pt x="3468" y="3484"/>
                    </a:lnTo>
                    <a:lnTo>
                      <a:pt x="6935" y="1394"/>
                    </a:lnTo>
                    <a:lnTo>
                      <a:pt x="10836" y="697"/>
                    </a:lnTo>
                    <a:lnTo>
                      <a:pt x="14665" y="1394"/>
                    </a:lnTo>
                    <a:lnTo>
                      <a:pt x="18132" y="3484"/>
                    </a:lnTo>
                    <a:lnTo>
                      <a:pt x="20300" y="6271"/>
                    </a:lnTo>
                    <a:lnTo>
                      <a:pt x="21167" y="8361"/>
                    </a:lnTo>
                    <a:lnTo>
                      <a:pt x="21167" y="12542"/>
                    </a:lnTo>
                    <a:lnTo>
                      <a:pt x="20300" y="14632"/>
                    </a:lnTo>
                    <a:lnTo>
                      <a:pt x="18132" y="18116"/>
                    </a:lnTo>
                    <a:lnTo>
                      <a:pt x="14665" y="20206"/>
                    </a:lnTo>
                    <a:lnTo>
                      <a:pt x="10836" y="2090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64" name="Group 64"/>
              <p:cNvGrpSpPr/>
              <p:nvPr/>
            </p:nvGrpSpPr>
            <p:grpSpPr>
              <a:xfrm>
                <a:off x="160337" y="96837"/>
                <a:ext cx="360364" cy="209551"/>
                <a:chOff x="0" y="0"/>
                <a:chExt cx="360362" cy="209550"/>
              </a:xfrm>
            </p:grpSpPr>
            <p:sp>
              <p:nvSpPr>
                <p:cNvPr id="60" name="Shape 60"/>
                <p:cNvSpPr/>
                <p:nvPr/>
              </p:nvSpPr>
              <p:spPr>
                <a:xfrm>
                  <a:off x="0" y="-1"/>
                  <a:ext cx="360363" cy="2095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1" name="Shape 61"/>
                <p:cNvSpPr/>
                <p:nvPr/>
              </p:nvSpPr>
              <p:spPr>
                <a:xfrm>
                  <a:off x="34924" y="22225"/>
                  <a:ext cx="288926" cy="1619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>
                  <a:off x="79375" y="38100"/>
                  <a:ext cx="198438" cy="1301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3" name="Shape 63"/>
                <p:cNvSpPr/>
                <p:nvPr/>
              </p:nvSpPr>
              <p:spPr>
                <a:xfrm>
                  <a:off x="122237" y="63500"/>
                  <a:ext cx="115889" cy="746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</p:grpSp>
      <p:sp>
        <p:nvSpPr>
          <p:cNvPr id="67" name="Shape 67"/>
          <p:cNvSpPr/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spd="med" advClick="1"/>
  <p:txStyles>
    <p:titleStyle>
      <a:lvl1pPr algn="ctr">
        <a:defRPr sz="4400">
          <a:solidFill>
            <a:srgbClr val="CCECFF"/>
          </a:solidFill>
          <a:latin typeface="Arial"/>
          <a:ea typeface="Arial"/>
          <a:cs typeface="Arial"/>
          <a:sym typeface="Arial"/>
        </a:defRPr>
      </a:lvl1pPr>
      <a:lvl2pPr algn="ctr">
        <a:defRPr sz="4400">
          <a:solidFill>
            <a:srgbClr val="CCECFF"/>
          </a:solidFill>
          <a:latin typeface="Arial"/>
          <a:ea typeface="Arial"/>
          <a:cs typeface="Arial"/>
          <a:sym typeface="Arial"/>
        </a:defRPr>
      </a:lvl2pPr>
      <a:lvl3pPr algn="ctr">
        <a:defRPr sz="4400">
          <a:solidFill>
            <a:srgbClr val="CCECFF"/>
          </a:solidFill>
          <a:latin typeface="Arial"/>
          <a:ea typeface="Arial"/>
          <a:cs typeface="Arial"/>
          <a:sym typeface="Arial"/>
        </a:defRPr>
      </a:lvl3pPr>
      <a:lvl4pPr algn="ctr">
        <a:defRPr sz="4400">
          <a:solidFill>
            <a:srgbClr val="CCECFF"/>
          </a:solidFill>
          <a:latin typeface="Arial"/>
          <a:ea typeface="Arial"/>
          <a:cs typeface="Arial"/>
          <a:sym typeface="Arial"/>
        </a:defRPr>
      </a:lvl4pPr>
      <a:lvl5pPr algn="ctr">
        <a:defRPr sz="4400">
          <a:solidFill>
            <a:srgbClr val="CCECFF"/>
          </a:solidFill>
          <a:latin typeface="Arial"/>
          <a:ea typeface="Arial"/>
          <a:cs typeface="Arial"/>
          <a:sym typeface="Arial"/>
        </a:defRPr>
      </a:lvl5pPr>
      <a:lvl6pPr indent="457200" algn="ctr">
        <a:defRPr sz="4400">
          <a:solidFill>
            <a:srgbClr val="CCECFF"/>
          </a:solidFill>
          <a:latin typeface="Arial"/>
          <a:ea typeface="Arial"/>
          <a:cs typeface="Arial"/>
          <a:sym typeface="Arial"/>
        </a:defRPr>
      </a:lvl6pPr>
      <a:lvl7pPr indent="914400" algn="ctr">
        <a:defRPr sz="4400">
          <a:solidFill>
            <a:srgbClr val="CCECFF"/>
          </a:solidFill>
          <a:latin typeface="Arial"/>
          <a:ea typeface="Arial"/>
          <a:cs typeface="Arial"/>
          <a:sym typeface="Arial"/>
        </a:defRPr>
      </a:lvl7pPr>
      <a:lvl8pPr indent="1371600" algn="ctr">
        <a:defRPr sz="4400">
          <a:solidFill>
            <a:srgbClr val="CCECFF"/>
          </a:solidFill>
          <a:latin typeface="Arial"/>
          <a:ea typeface="Arial"/>
          <a:cs typeface="Arial"/>
          <a:sym typeface="Arial"/>
        </a:defRPr>
      </a:lvl8pPr>
      <a:lvl9pPr indent="1828800" algn="ctr">
        <a:defRPr sz="4400">
          <a:solidFill>
            <a:srgbClr val="CCECFF"/>
          </a:solidFill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Clr>
          <a:srgbClr val="99FF99"/>
        </a:buClr>
        <a:buSzPct val="80000"/>
        <a:buFont typeface="Wingdings"/>
        <a:buChar char="•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Clr>
          <a:srgbClr val="99FF99"/>
        </a:buClr>
        <a:buSzPct val="50000"/>
        <a:buFont typeface="Wingdings"/>
        <a:buChar char="●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Clr>
          <a:srgbClr val="99FF99"/>
        </a:buClr>
        <a:buSzPct val="100000"/>
        <a:buFont typeface="Wingdings"/>
        <a:buChar char="•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Clr>
          <a:srgbClr val="99FF99"/>
        </a:buClr>
        <a:buSzPct val="50000"/>
        <a:buFont typeface="Wingdings"/>
        <a:buChar char="●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Clr>
          <a:srgbClr val="99FF99"/>
        </a:buClr>
        <a:buSzPct val="100000"/>
        <a:buFont typeface="Wingdings"/>
        <a:buChar char="•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Clr>
          <a:srgbClr val="99FF99"/>
        </a:buClr>
        <a:buSzPct val="100000"/>
        <a:buFont typeface="Wingdings"/>
        <a:buChar char="•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Clr>
          <a:srgbClr val="99FF99"/>
        </a:buClr>
        <a:buSzPct val="100000"/>
        <a:buFont typeface="Wingdings"/>
        <a:buChar char="•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Clr>
          <a:srgbClr val="99FF99"/>
        </a:buClr>
        <a:buSzPct val="100000"/>
        <a:buFont typeface="Wingdings"/>
        <a:buChar char="•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Clr>
          <a:srgbClr val="99FF99"/>
        </a:buClr>
        <a:buSzPct val="100000"/>
        <a:buFont typeface="Wingdings"/>
        <a:buChar char="•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3.jpeg"/><Relationship Id="rId4" Type="http://schemas.openxmlformats.org/officeDocument/2006/relationships/image" Target="../media/image17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18.png"/><Relationship Id="rId8" Type="http://schemas.openxmlformats.org/officeDocument/2006/relationships/hyperlink" Target="http://library.thinkquest.org/19537/java/Doppler.html" TargetMode="External"/><Relationship Id="rId9" Type="http://schemas.openxmlformats.org/officeDocument/2006/relationships/hyperlink" Target="http://www.gmi.edu/~drussell/Demos/doppler/doppler.html" TargetMode="Externa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 idx="4294967295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defRPr sz="54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CCECFF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Waves</a:t>
            </a:r>
          </a:p>
        </p:txBody>
      </p:sp>
      <p:sp>
        <p:nvSpPr>
          <p:cNvPr id="140" name="Shape 140"/>
          <p:cNvSpPr/>
          <p:nvPr>
            <p:ph type="body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buSzTx/>
              <a:buNone/>
            </a:pPr>
          </a:p>
        </p:txBody>
      </p:sp>
      <p:sp>
        <p:nvSpPr>
          <p:cNvPr id="141" name="Shape 141"/>
          <p:cNvSpPr/>
          <p:nvPr/>
        </p:nvSpPr>
        <p:spPr>
          <a:xfrm>
            <a:off x="685800" y="304800"/>
            <a:ext cx="8001000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76655">
              <a:defRPr b="1" sz="4366">
                <a:ln w="5215">
                  <a:solidFill/>
                </a:ln>
                <a:solidFill>
                  <a:srgbClr val="994DC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b="1" sz="4366">
                <a:ln w="5215">
                  <a:solidFill/>
                </a:ln>
                <a:solidFill>
                  <a:srgbClr val="994DCC"/>
                </a:solidFill>
              </a:rPr>
              <a:t>Physics of Waves</a:t>
            </a:r>
            <a:endParaRPr b="1" sz="3996">
              <a:ln w="5215">
                <a:solidFill/>
              </a:ln>
              <a:solidFill>
                <a:srgbClr val="994DCC"/>
              </a:solidFill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  <p:bldP build="whole" bldLvl="1" animBg="1" rev="0" advAuto="0" spid="14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body" idx="4294967295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** 	speed = frequency x wavelength	**</a:t>
            </a:r>
            <a:endParaRPr sz="3200">
              <a:solidFill>
                <a:srgbClr val="00FF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Ex. 	Freq= 4 Hz</a:t>
            </a:r>
            <a:endParaRPr sz="3200">
              <a:solidFill>
                <a:srgbClr val="00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		   </a:t>
            </a:r>
            <a:r>
              <a:rPr sz="3200">
                <a:solidFill>
                  <a:srgbClr val="00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Symbol"/>
                <a:ea typeface="Symbol"/>
                <a:cs typeface="Symbol"/>
                <a:sym typeface="Symbol"/>
              </a:rPr>
              <a:t>λ  </a:t>
            </a:r>
            <a:r>
              <a:rPr sz="3200">
                <a:solidFill>
                  <a:srgbClr val="00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= 2m</a:t>
            </a:r>
            <a:endParaRPr sz="3200">
              <a:solidFill>
                <a:srgbClr val="00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		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speed=(4Hz)(2m)= 8m/sec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Since speed is </a:t>
            </a:r>
            <a:r>
              <a:rPr sz="3200" u="sng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constant</a:t>
            </a:r>
            <a:r>
              <a:rPr sz="32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in a medium: </a:t>
            </a:r>
            <a:endParaRPr sz="3200">
              <a:solidFill>
                <a:srgbClr val="00FF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		1. When frequency</a:t>
            </a:r>
            <a:r>
              <a:rPr sz="3200">
                <a:solidFill>
                  <a:srgbClr val="66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</a:t>
            </a:r>
            <a:r>
              <a:rPr sz="3200">
                <a:solidFill>
                  <a:srgbClr val="66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Symbol"/>
                <a:ea typeface="Symbol"/>
                <a:cs typeface="Symbol"/>
                <a:sym typeface="Symbol"/>
              </a:rPr>
              <a:t>↑</a:t>
            </a:r>
            <a:r>
              <a:rPr sz="32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, wavelength </a:t>
            </a:r>
            <a:r>
              <a:rPr sz="3200">
                <a:solidFill>
                  <a:srgbClr val="66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Symbol"/>
                <a:ea typeface="Symbol"/>
                <a:cs typeface="Symbol"/>
                <a:sym typeface="Symbol"/>
              </a:rPr>
              <a:t>↓</a:t>
            </a:r>
            <a:endParaRPr sz="3200">
              <a:solidFill>
                <a:srgbClr val="00FF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		2. When frequency </a:t>
            </a:r>
            <a:r>
              <a:rPr sz="3200">
                <a:solidFill>
                  <a:srgbClr val="66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Symbol"/>
                <a:ea typeface="Symbol"/>
                <a:cs typeface="Symbol"/>
                <a:sym typeface="Symbol"/>
              </a:rPr>
              <a:t>↓</a:t>
            </a:r>
            <a:r>
              <a:rPr sz="32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, wavelength</a:t>
            </a:r>
            <a:r>
              <a:rPr sz="32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3200">
                <a:solidFill>
                  <a:srgbClr val="66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Symbol"/>
                <a:ea typeface="Symbol"/>
                <a:cs typeface="Symbol"/>
                <a:sym typeface="Symbol"/>
              </a:rPr>
              <a:t>↑</a:t>
            </a:r>
          </a:p>
        </p:txBody>
      </p:sp>
      <p:sp>
        <p:nvSpPr>
          <p:cNvPr id="182" name="Shape 182" descr="Narrow vertical"/>
          <p:cNvSpPr/>
          <p:nvPr/>
        </p:nvSpPr>
        <p:spPr>
          <a:xfrm>
            <a:off x="1600200" y="0"/>
            <a:ext cx="64262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31520">
              <a:defRPr b="1" sz="5040">
                <a:ln w="8128">
                  <a:solidFill/>
                </a:ln>
                <a:solidFill>
                  <a:srgbClr val="C0C040"/>
                </a:solidFill>
                <a:effectLst>
                  <a:outerShdw sx="100000" sy="100000" kx="0" ky="0" algn="b" rotWithShape="0" blurRad="50800" dist="36632" dir="2021404">
                    <a:srgbClr val="80808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b="1" sz="5040">
                <a:ln w="8128">
                  <a:solidFill/>
                </a:ln>
                <a:solidFill>
                  <a:srgbClr val="C0C040"/>
                </a:solidFill>
                <a:effectLst>
                  <a:outerShdw sx="100000" sy="100000" kx="0" ky="0" algn="b" rotWithShape="0" blurRad="50800" dist="36632" dir="2021404">
                    <a:srgbClr val="808080"/>
                  </a:outerShdw>
                </a:effectLst>
              </a:rPr>
              <a:t>Speed of Waves</a:t>
            </a:r>
            <a:endParaRPr b="1" sz="3840">
              <a:ln w="8128">
                <a:solidFill/>
              </a:ln>
              <a:solidFill>
                <a:srgbClr val="C0C040"/>
              </a:solidFill>
              <a:effectLst>
                <a:outerShdw sx="100000" sy="100000" kx="0" ky="0" algn="b" rotWithShape="0" blurRad="50800" dist="36632" dir="2021404">
                  <a:srgbClr val="808080"/>
                </a:outerShdw>
              </a:effectLst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4267200" y="2656270"/>
            <a:ext cx="990600" cy="1087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067" fill="norm" stroke="1" extrusionOk="0">
                <a:moveTo>
                  <a:pt x="0" y="10877"/>
                </a:moveTo>
                <a:cubicBezTo>
                  <a:pt x="415" y="4864"/>
                  <a:pt x="831" y="-1148"/>
                  <a:pt x="1662" y="188"/>
                </a:cubicBezTo>
                <a:cubicBezTo>
                  <a:pt x="2492" y="1524"/>
                  <a:pt x="4154" y="18893"/>
                  <a:pt x="4985" y="18893"/>
                </a:cubicBezTo>
                <a:cubicBezTo>
                  <a:pt x="5815" y="18893"/>
                  <a:pt x="5815" y="188"/>
                  <a:pt x="6646" y="188"/>
                </a:cubicBezTo>
                <a:cubicBezTo>
                  <a:pt x="7477" y="188"/>
                  <a:pt x="9138" y="18893"/>
                  <a:pt x="9969" y="18893"/>
                </a:cubicBezTo>
                <a:cubicBezTo>
                  <a:pt x="10800" y="18893"/>
                  <a:pt x="10800" y="188"/>
                  <a:pt x="11631" y="188"/>
                </a:cubicBezTo>
                <a:cubicBezTo>
                  <a:pt x="12462" y="188"/>
                  <a:pt x="14123" y="18893"/>
                  <a:pt x="14954" y="18893"/>
                </a:cubicBezTo>
                <a:cubicBezTo>
                  <a:pt x="15785" y="18893"/>
                  <a:pt x="15785" y="188"/>
                  <a:pt x="16615" y="188"/>
                </a:cubicBezTo>
                <a:cubicBezTo>
                  <a:pt x="17446" y="188"/>
                  <a:pt x="19108" y="17334"/>
                  <a:pt x="19938" y="18893"/>
                </a:cubicBezTo>
                <a:cubicBezTo>
                  <a:pt x="20769" y="20452"/>
                  <a:pt x="21323" y="11072"/>
                  <a:pt x="21600" y="9541"/>
                </a:cubicBezTo>
              </a:path>
            </a:pathLst>
          </a:custGeom>
          <a:ln w="12700"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4" name="Shape 184"/>
          <p:cNvSpPr/>
          <p:nvPr/>
        </p:nvSpPr>
        <p:spPr>
          <a:xfrm>
            <a:off x="6096000" y="2646527"/>
            <a:ext cx="1219200" cy="1009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077" fill="norm" stroke="1" extrusionOk="0">
                <a:moveTo>
                  <a:pt x="0" y="11667"/>
                </a:moveTo>
                <a:cubicBezTo>
                  <a:pt x="1238" y="5307"/>
                  <a:pt x="2475" y="-1053"/>
                  <a:pt x="4050" y="147"/>
                </a:cubicBezTo>
                <a:cubicBezTo>
                  <a:pt x="5597" y="1317"/>
                  <a:pt x="7875" y="18867"/>
                  <a:pt x="9450" y="18867"/>
                </a:cubicBezTo>
                <a:cubicBezTo>
                  <a:pt x="11025" y="18867"/>
                  <a:pt x="11925" y="147"/>
                  <a:pt x="13500" y="147"/>
                </a:cubicBezTo>
                <a:cubicBezTo>
                  <a:pt x="15075" y="147"/>
                  <a:pt x="17550" y="17187"/>
                  <a:pt x="18900" y="18867"/>
                </a:cubicBezTo>
                <a:cubicBezTo>
                  <a:pt x="20250" y="20547"/>
                  <a:pt x="21150" y="11637"/>
                  <a:pt x="21600" y="10227"/>
                </a:cubicBezTo>
              </a:path>
            </a:pathLst>
          </a:custGeom>
          <a:ln w="12700"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5" name="Shape 185"/>
          <p:cNvSpPr/>
          <p:nvPr/>
        </p:nvSpPr>
        <p:spPr>
          <a:xfrm>
            <a:off x="4114800" y="3276600"/>
            <a:ext cx="1295400" cy="0"/>
          </a:xfrm>
          <a:prstGeom prst="line">
            <a:avLst/>
          </a:prstGeom>
          <a:ln w="12700">
            <a:solidFill>
              <a:srgbClr val="0088E4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86" name="Shape 186"/>
          <p:cNvSpPr/>
          <p:nvPr/>
        </p:nvSpPr>
        <p:spPr>
          <a:xfrm>
            <a:off x="6019800" y="3276600"/>
            <a:ext cx="1371600" cy="0"/>
          </a:xfrm>
          <a:prstGeom prst="line">
            <a:avLst/>
          </a:prstGeom>
          <a:ln w="12700">
            <a:solidFill>
              <a:srgbClr val="0088E4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 idx="4294967295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Sample Problems</a:t>
            </a:r>
          </a:p>
        </p:txBody>
      </p:sp>
      <p:sp>
        <p:nvSpPr>
          <p:cNvPr id="189" name="Shape 189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 wave has a frequency of 10 Hz and a wavelength of 30m.  Calculate its speed.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Char char="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If the frequency of a wave in question 1 were 20 Hz, what would be its wavelength?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  <p:bldP build="p" bldLvl="1" animBg="1" rev="0" advAuto="0" spid="18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 idx="4294967295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Problem Solutions</a:t>
            </a:r>
          </a:p>
        </p:txBody>
      </p:sp>
      <p:sp>
        <p:nvSpPr>
          <p:cNvPr id="192" name="Shape 192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10 (X) 30 = 300m/s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Char char="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300/20 =15 m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2" grpId="2"/>
      <p:bldP build="whole" bldLvl="1" animBg="1" rev="0" advAuto="0" spid="19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 idx="4294967295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defRPr sz="60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CCECFF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Wave Interactions</a:t>
            </a:r>
          </a:p>
        </p:txBody>
      </p:sp>
      <p:sp>
        <p:nvSpPr>
          <p:cNvPr id="195" name="Shape 195"/>
          <p:cNvSpPr/>
          <p:nvPr>
            <p:ph type="body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Press any key to continue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5" grpId="2"/>
      <p:bldP build="whole" bldLvl="1" animBg="1" rev="0" advAuto="0" spid="19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 idx="4294967295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740663">
              <a:defRPr sz="1800">
                <a:solidFill>
                  <a:srgbClr val="000000"/>
                </a:solidFill>
              </a:defRPr>
            </a:pPr>
            <a:br>
              <a:rPr sz="3564">
                <a:solidFill>
                  <a:srgbClr val="CCECFF"/>
                </a:solidFill>
              </a:rPr>
            </a:br>
            <a:r>
              <a:rPr sz="3564">
                <a:solidFill>
                  <a:srgbClr val="CCECFF"/>
                </a:solidFill>
                <a:effectLst>
                  <a:outerShdw sx="100000" sy="100000" kx="0" ky="0" algn="b" rotWithShape="0" blurRad="10287" dist="20574" dir="2700000">
                    <a:srgbClr val="000000"/>
                  </a:outerShdw>
                </a:effectLst>
              </a:rPr>
              <a:t>       </a:t>
            </a:r>
          </a:p>
        </p:txBody>
      </p:sp>
      <p:sp>
        <p:nvSpPr>
          <p:cNvPr id="198" name="Shape 198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When a wave strikes a barrier and bounces back(</a:t>
            </a:r>
            <a:r>
              <a:rPr baseline="30000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ex.</a:t>
            </a: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water wave hitting breakwall)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		</a:t>
            </a:r>
            <a:r>
              <a:rPr sz="3200" u="sng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incident wave</a:t>
            </a:r>
            <a:r>
              <a:rPr sz="32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:  incoming wave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		</a:t>
            </a:r>
            <a:r>
              <a:rPr sz="3200" u="sng">
                <a:solidFill>
                  <a:srgbClr val="00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reflected wave</a:t>
            </a:r>
            <a:r>
              <a:rPr sz="3200">
                <a:solidFill>
                  <a:srgbClr val="00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:  bounced-back wave</a:t>
            </a:r>
          </a:p>
        </p:txBody>
      </p:sp>
      <p:sp>
        <p:nvSpPr>
          <p:cNvPr id="199" name="Shape 199"/>
          <p:cNvSpPr/>
          <p:nvPr/>
        </p:nvSpPr>
        <p:spPr>
          <a:xfrm>
            <a:off x="2057400" y="457199"/>
            <a:ext cx="5283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896111">
              <a:defRPr sz="4410">
                <a:ln w="9147">
                  <a:solidFill>
                    <a:srgbClr val="00FFFF"/>
                  </a:solidFill>
                </a:ln>
                <a:solidFill>
                  <a:srgbClr val="994DCC"/>
                </a:solidFill>
                <a:effectLst>
                  <a:outerShdw sx="100000" sy="100000" kx="0" ky="0" algn="b" rotWithShape="0" blurRad="62230" dist="552692" dir="14049741">
                    <a:srgbClr val="C7DFD3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4410">
                <a:ln w="9147">
                  <a:solidFill>
                    <a:srgbClr val="00FFFF"/>
                  </a:solidFill>
                </a:ln>
                <a:solidFill>
                  <a:srgbClr val="994DCC"/>
                </a:solidFill>
                <a:effectLst>
                  <a:outerShdw sx="100000" sy="100000" kx="0" ky="0" algn="b" rotWithShape="0" blurRad="62230" dist="552692" dir="14049741">
                    <a:srgbClr val="C7DFD3"/>
                  </a:outerShdw>
                </a:effectLst>
              </a:rPr>
              <a:t>Reflections</a:t>
            </a:r>
            <a:endParaRPr sz="3528">
              <a:ln w="9147">
                <a:solidFill>
                  <a:srgbClr val="00FFFF"/>
                </a:solidFill>
              </a:ln>
              <a:solidFill>
                <a:srgbClr val="994DCC"/>
              </a:solidFill>
              <a:effectLst>
                <a:outerShdw sx="100000" sy="100000" kx="0" ky="0" algn="b" rotWithShape="0" blurRad="62230" dist="552692" dir="14049741">
                  <a:srgbClr val="C7DFD3"/>
                </a:outerShdw>
              </a:effectLst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3048000" y="4724400"/>
            <a:ext cx="1752600" cy="1752600"/>
          </a:xfrm>
          <a:prstGeom prst="line">
            <a:avLst/>
          </a:prstGeom>
          <a:ln w="12700">
            <a:solidFill>
              <a:srgbClr val="00FF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1" name="Shape 201"/>
          <p:cNvSpPr/>
          <p:nvPr/>
        </p:nvSpPr>
        <p:spPr>
          <a:xfrm flipV="1">
            <a:off x="4800599" y="4724400"/>
            <a:ext cx="1752601" cy="1752600"/>
          </a:xfrm>
          <a:prstGeom prst="line">
            <a:avLst/>
          </a:prstGeom>
          <a:ln w="12700">
            <a:solidFill>
              <a:srgbClr val="00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2" name="Shape 202"/>
          <p:cNvSpPr/>
          <p:nvPr/>
        </p:nvSpPr>
        <p:spPr>
          <a:xfrm flipV="1">
            <a:off x="4800600" y="4495800"/>
            <a:ext cx="0" cy="1905000"/>
          </a:xfrm>
          <a:prstGeom prst="line">
            <a:avLst/>
          </a:prstGeom>
          <a:ln w="127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3" name="Shape 203"/>
          <p:cNvSpPr/>
          <p:nvPr/>
        </p:nvSpPr>
        <p:spPr>
          <a:xfrm>
            <a:off x="4114800" y="5562600"/>
            <a:ext cx="1371600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1475" y="15300"/>
                  <a:pt x="2975" y="9000"/>
                  <a:pt x="4800" y="5400"/>
                </a:cubicBezTo>
                <a:cubicBezTo>
                  <a:pt x="6600" y="1688"/>
                  <a:pt x="8800" y="0"/>
                  <a:pt x="10800" y="0"/>
                </a:cubicBezTo>
                <a:cubicBezTo>
                  <a:pt x="12800" y="0"/>
                  <a:pt x="15000" y="2700"/>
                  <a:pt x="16800" y="5400"/>
                </a:cubicBezTo>
                <a:cubicBezTo>
                  <a:pt x="18575" y="7988"/>
                  <a:pt x="20800" y="14400"/>
                  <a:pt x="21600" y="16200"/>
                </a:cubicBezTo>
              </a:path>
            </a:pathLst>
          </a:custGeom>
          <a:ln w="1270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4" name="Shape 204"/>
          <p:cNvSpPr/>
          <p:nvPr/>
        </p:nvSpPr>
        <p:spPr>
          <a:xfrm>
            <a:off x="2667000" y="6477000"/>
            <a:ext cx="4267200" cy="0"/>
          </a:xfrm>
          <a:prstGeom prst="line">
            <a:avLst/>
          </a:prstGeom>
          <a:ln w="76200">
            <a:solidFill>
              <a:srgbClr val="0088E4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5" name="Shape 205"/>
          <p:cNvSpPr/>
          <p:nvPr/>
        </p:nvSpPr>
        <p:spPr>
          <a:xfrm>
            <a:off x="1142999" y="4572000"/>
            <a:ext cx="2286002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 u="sng">
                <a:solidFill>
                  <a:srgbClr val="00FF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2400" u="sng">
                <a:solidFill>
                  <a:srgbClr val="00FF00"/>
                </a:solidFill>
              </a:rPr>
              <a:t>incident wave</a:t>
            </a:r>
          </a:p>
        </p:txBody>
      </p:sp>
      <p:sp>
        <p:nvSpPr>
          <p:cNvPr id="206" name="Shape 206"/>
          <p:cNvSpPr/>
          <p:nvPr/>
        </p:nvSpPr>
        <p:spPr>
          <a:xfrm flipH="1">
            <a:off x="3733800" y="5562600"/>
            <a:ext cx="152400" cy="0"/>
          </a:xfrm>
          <a:prstGeom prst="line">
            <a:avLst/>
          </a:prstGeom>
          <a:ln w="12700">
            <a:solidFill>
              <a:srgbClr val="00FF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7" name="Shape 207"/>
          <p:cNvSpPr/>
          <p:nvPr/>
        </p:nvSpPr>
        <p:spPr>
          <a:xfrm flipV="1">
            <a:off x="3886200" y="5410200"/>
            <a:ext cx="0" cy="152400"/>
          </a:xfrm>
          <a:prstGeom prst="line">
            <a:avLst/>
          </a:prstGeom>
          <a:ln w="12700">
            <a:solidFill>
              <a:srgbClr val="00FF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8" name="Shape 208"/>
          <p:cNvSpPr/>
          <p:nvPr/>
        </p:nvSpPr>
        <p:spPr>
          <a:xfrm>
            <a:off x="6629400" y="4572000"/>
            <a:ext cx="25146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 u="sng">
                <a:solidFill>
                  <a:srgbClr val="00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2400" u="sng">
                <a:solidFill>
                  <a:srgbClr val="00FFFF"/>
                </a:solidFill>
              </a:rPr>
              <a:t>reflected wave</a:t>
            </a:r>
          </a:p>
        </p:txBody>
      </p:sp>
      <p:sp>
        <p:nvSpPr>
          <p:cNvPr id="209" name="Shape 209"/>
          <p:cNvSpPr/>
          <p:nvPr/>
        </p:nvSpPr>
        <p:spPr>
          <a:xfrm flipH="1">
            <a:off x="5638800" y="5410200"/>
            <a:ext cx="228600" cy="0"/>
          </a:xfrm>
          <a:prstGeom prst="line">
            <a:avLst/>
          </a:prstGeom>
          <a:ln w="12700">
            <a:solidFill>
              <a:srgbClr val="00FFFF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0" name="Shape 210"/>
          <p:cNvSpPr/>
          <p:nvPr/>
        </p:nvSpPr>
        <p:spPr>
          <a:xfrm>
            <a:off x="5867400" y="5410200"/>
            <a:ext cx="0" cy="228600"/>
          </a:xfrm>
          <a:prstGeom prst="line">
            <a:avLst/>
          </a:prstGeom>
          <a:ln w="12700">
            <a:solidFill>
              <a:srgbClr val="00FFFF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1" name="Shape 211"/>
          <p:cNvSpPr/>
          <p:nvPr/>
        </p:nvSpPr>
        <p:spPr>
          <a:xfrm>
            <a:off x="4495800" y="5715000"/>
            <a:ext cx="3810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212" name="Shape 212"/>
          <p:cNvSpPr/>
          <p:nvPr/>
        </p:nvSpPr>
        <p:spPr>
          <a:xfrm>
            <a:off x="4876800" y="5715000"/>
            <a:ext cx="3810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213" name="Shape 213"/>
          <p:cNvSpPr/>
          <p:nvPr/>
        </p:nvSpPr>
        <p:spPr>
          <a:xfrm>
            <a:off x="4800600" y="4343400"/>
            <a:ext cx="1219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normal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Reflection.png" descr="Reflection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981200"/>
            <a:ext cx="6629400" cy="44577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838200" y="457200"/>
            <a:ext cx="7696200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100"/>
              </a:spcBef>
              <a:defRPr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The reflection of waves in a ripple pool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8A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1295400" y="0"/>
            <a:ext cx="6350000" cy="144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95527">
              <a:defRPr b="1" sz="4872">
                <a:ln w="7209">
                  <a:solidFill/>
                </a:ln>
                <a:solidFill>
                  <a:srgbClr val="A603AB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b="1" sz="4872">
                <a:ln w="7209">
                  <a:solidFill/>
                </a:ln>
                <a:solidFill>
                  <a:srgbClr val="A603AB"/>
                </a:solidFill>
              </a:rPr>
              <a:t>Refraction</a:t>
            </a:r>
            <a:endParaRPr b="1" sz="3132">
              <a:ln w="7209">
                <a:solidFill/>
              </a:ln>
              <a:solidFill>
                <a:srgbClr val="A603AB"/>
              </a:solidFill>
            </a:endParaRPr>
          </a:p>
        </p:txBody>
      </p:sp>
      <p:pic>
        <p:nvPicPr>
          <p:cNvPr id="219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0" y="3657600"/>
            <a:ext cx="4191000" cy="2684463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228600" y="1676400"/>
            <a:ext cx="4800600" cy="4439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900"/>
              </a:spcBef>
              <a:buClr>
                <a:srgbClr val="00FF00"/>
              </a:buClr>
              <a:buSzPct val="100000"/>
              <a:buFont typeface="Times Roman"/>
              <a:buChar char="•"/>
              <a:defRPr>
                <a:solidFill>
                  <a:srgbClr val="000000"/>
                </a:solidFill>
              </a:defRPr>
            </a:pPr>
            <a:r>
              <a:rPr b="1" sz="3200">
                <a:solidFill>
                  <a:srgbClr val="00FF00"/>
                </a:solidFill>
                <a:latin typeface="Times Roman"/>
                <a:ea typeface="Times Roman"/>
                <a:cs typeface="Times Roman"/>
                <a:sym typeface="Times Roman"/>
              </a:rPr>
              <a:t>Bending of waves due to change in medium</a:t>
            </a:r>
            <a:endParaRPr b="1" sz="3200">
              <a:solidFill>
                <a:srgbClr val="00FF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900"/>
              </a:spcBef>
              <a:buClr>
                <a:srgbClr val="00FF00"/>
              </a:buClr>
              <a:buSzPct val="100000"/>
              <a:buFont typeface="Times Roman"/>
              <a:buChar char="•"/>
              <a:defRPr>
                <a:solidFill>
                  <a:srgbClr val="000000"/>
                </a:solidFill>
              </a:defRPr>
            </a:pPr>
            <a:r>
              <a:rPr b="1" sz="3200">
                <a:solidFill>
                  <a:srgbClr val="00FF00"/>
                </a:solidFill>
                <a:latin typeface="Times Roman"/>
                <a:ea typeface="Times Roman"/>
                <a:cs typeface="Times Roman"/>
                <a:sym typeface="Times Roman"/>
              </a:rPr>
              <a:t>Waves bend because the speed of a wave changes from one medium to another</a:t>
            </a:r>
            <a:endParaRPr b="1" sz="3200">
              <a:solidFill>
                <a:srgbClr val="00FF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900"/>
              </a:spcBef>
              <a:buClr>
                <a:srgbClr val="00FF00"/>
              </a:buClr>
              <a:buSzPct val="100000"/>
              <a:buFont typeface="Times Roman"/>
              <a:buChar char="•"/>
              <a:defRPr>
                <a:solidFill>
                  <a:srgbClr val="000000"/>
                </a:solidFill>
              </a:defRPr>
            </a:pPr>
            <a:r>
              <a:rPr b="1" baseline="30000" sz="3200">
                <a:solidFill>
                  <a:srgbClr val="00FF00"/>
                </a:solidFill>
                <a:latin typeface="Times Roman"/>
                <a:ea typeface="Times Roman"/>
                <a:cs typeface="Times Roman"/>
                <a:sym typeface="Times Roman"/>
              </a:rPr>
              <a:t>Ex.</a:t>
            </a:r>
            <a:r>
              <a:rPr b="1" sz="3200">
                <a:solidFill>
                  <a:srgbClr val="00FF00"/>
                </a:solidFill>
                <a:latin typeface="Times Roman"/>
                <a:ea typeface="Times Roman"/>
                <a:cs typeface="Times Roman"/>
                <a:sym typeface="Times Roman"/>
              </a:rPr>
              <a:t> Light slows down when going from water to air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 idx="4294967295"/>
          </p:nvPr>
        </p:nvSpPr>
        <p:spPr>
          <a:xfrm>
            <a:off x="685800" y="-1"/>
            <a:ext cx="77724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Refraction</a:t>
            </a:r>
          </a:p>
        </p:txBody>
      </p:sp>
      <p:sp>
        <p:nvSpPr>
          <p:cNvPr id="223" name="Shape 223"/>
          <p:cNvSpPr/>
          <p:nvPr>
            <p:ph type="body" idx="4294967295"/>
          </p:nvPr>
        </p:nvSpPr>
        <p:spPr>
          <a:xfrm>
            <a:off x="304800" y="1981200"/>
            <a:ext cx="38862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391885" indent="-391885">
              <a:buChar char="➢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The bending of a wave due to a change in speed which occurs as the wave moves from one medium to another</a:t>
            </a:r>
          </a:p>
        </p:txBody>
      </p:sp>
      <p:pic>
        <p:nvPicPr>
          <p:cNvPr id="22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7200" y="1219200"/>
            <a:ext cx="4667250" cy="533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3"/>
      <p:bldP build="whole" bldLvl="1" animBg="1" rev="0" advAuto="0" spid="222" grpId="1"/>
      <p:bldP build="p" bldLvl="1" animBg="1" rev="0" advAuto="0" spid="223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6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Bending of waves </a:t>
            </a:r>
            <a:r>
              <a:rPr i="1" sz="3200">
                <a:solidFill>
                  <a:srgbClr val="66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around</a:t>
            </a:r>
            <a:r>
              <a:rPr sz="3200">
                <a:solidFill>
                  <a:srgbClr val="66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the edge of a barrier</a:t>
            </a:r>
            <a:endParaRPr sz="3200">
              <a:solidFill>
                <a:srgbClr val="66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Char char="➢"/>
              <a:defRPr sz="1800">
                <a:solidFill>
                  <a:srgbClr val="000000"/>
                </a:solidFill>
              </a:defRPr>
            </a:pPr>
            <a:r>
              <a:rPr baseline="30000" sz="3200">
                <a:solidFill>
                  <a:srgbClr val="66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Ex.</a:t>
            </a:r>
            <a:r>
              <a:rPr sz="3200">
                <a:solidFill>
                  <a:srgbClr val="66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Hearing a radio next door, without actually seeing the radio</a:t>
            </a:r>
          </a:p>
        </p:txBody>
      </p:sp>
      <p:sp>
        <p:nvSpPr>
          <p:cNvPr id="227" name="Shape 227"/>
          <p:cNvSpPr/>
          <p:nvPr/>
        </p:nvSpPr>
        <p:spPr>
          <a:xfrm>
            <a:off x="1066800" y="0"/>
            <a:ext cx="6705600" cy="144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5600">
                <a:ln>
                  <a:solidFill/>
                </a:ln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ln>
                  <a:noFill/>
                </a:ln>
                <a:solidFill>
                  <a:srgbClr val="000000"/>
                </a:solidFill>
              </a:defRPr>
            </a:pPr>
            <a:r>
              <a:rPr sz="5600">
                <a:ln>
                  <a:solidFill/>
                </a:ln>
                <a:solidFill>
                  <a:srgbClr val="BFBFBF"/>
                </a:solidFill>
              </a:rPr>
              <a:t>Diffraction</a:t>
            </a:r>
            <a:endParaRPr sz="3600">
              <a:ln w="9524">
                <a:solidFill/>
              </a:ln>
              <a:solidFill>
                <a:srgbClr val="BFBFBF"/>
              </a:solidFill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9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presetSubtype="9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9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 idx="4294967295"/>
          </p:nvPr>
        </p:nvSpPr>
        <p:spPr>
          <a:xfrm>
            <a:off x="685800" y="380999"/>
            <a:ext cx="77724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Diffraction</a:t>
            </a:r>
          </a:p>
        </p:txBody>
      </p:sp>
      <p:pic>
        <p:nvPicPr>
          <p:cNvPr id="23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371600"/>
            <a:ext cx="4117975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>
            <p:ph type="body" idx="4294967295"/>
          </p:nvPr>
        </p:nvSpPr>
        <p:spPr>
          <a:xfrm>
            <a:off x="4652962" y="1600200"/>
            <a:ext cx="4033838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91885" indent="-391885"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The bending of waves around the edge of an obstacle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391885" indent="-391885"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This results in a new set of waves being formed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  <p:bldP build="p" bldLvl="1" animBg="1" rev="0" advAuto="0" spid="231" grpId="3"/>
      <p:bldP build="whole" bldLvl="1" animBg="1" rev="0" advAuto="0" spid="23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 idx="4294967295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48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The Basics of Waves</a:t>
            </a:r>
          </a:p>
        </p:txBody>
      </p:sp>
      <p:sp>
        <p:nvSpPr>
          <p:cNvPr id="144" name="Shape 144"/>
          <p:cNvSpPr/>
          <p:nvPr>
            <p:ph type="body" idx="4294967295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78047" indent="-378047" defTabSz="896111">
              <a:spcBef>
                <a:spcPts val="8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00FFFF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Involves kinetic energy(energy in motion)</a:t>
            </a:r>
            <a:endParaRPr sz="3528">
              <a:solidFill>
                <a:srgbClr val="00FFFF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</a:endParaRPr>
          </a:p>
          <a:p>
            <a:pPr lvl="0" marL="378047" indent="-378047" defTabSz="896111">
              <a:spcBef>
                <a:spcPts val="8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00FFFF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A wave is a disturbance that transfers energy through matter or space</a:t>
            </a:r>
            <a:endParaRPr sz="3528">
              <a:solidFill>
                <a:srgbClr val="00FFFF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</a:endParaRPr>
          </a:p>
          <a:p>
            <a:pPr lvl="0" marL="378047" indent="-378047" defTabSz="896111">
              <a:spcBef>
                <a:spcPts val="8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00FFFF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The energy is transferred through a </a:t>
            </a:r>
            <a:r>
              <a:rPr i="1" sz="3528">
                <a:solidFill>
                  <a:srgbClr val="00FFFF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medium(</a:t>
            </a:r>
            <a:r>
              <a:rPr sz="3528">
                <a:solidFill>
                  <a:srgbClr val="00FFFF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liquid, solid, or gas)</a:t>
            </a:r>
            <a:endParaRPr sz="3528">
              <a:solidFill>
                <a:srgbClr val="00FFFF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</a:endParaRPr>
          </a:p>
          <a:p>
            <a:pPr lvl="0" marL="378047" indent="-378047" defTabSz="896111">
              <a:spcBef>
                <a:spcPts val="8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00FFFF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The medium has no overall movement itself(simply transfers the energy)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4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 idx="4294967295"/>
          </p:nvPr>
        </p:nvSpPr>
        <p:spPr>
          <a:xfrm>
            <a:off x="685800" y="-1"/>
            <a:ext cx="77724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Diffraction in a ripple tank</a:t>
            </a:r>
          </a:p>
        </p:txBody>
      </p:sp>
      <p:pic>
        <p:nvPicPr>
          <p:cNvPr id="234" name="Diffraction.png" descr="Diffraction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1111250"/>
            <a:ext cx="6705600" cy="5746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2 waves meeting at the same point at the same time </a:t>
            </a: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Symbol"/>
                <a:ea typeface="Symbol"/>
                <a:cs typeface="Symbol"/>
                <a:sym typeface="Symbol"/>
              </a:rPr>
              <a:t>→</a:t>
            </a: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 new wave is formed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Char char="➢"/>
              <a:defRPr sz="1800">
                <a:solidFill>
                  <a:srgbClr val="000000"/>
                </a:solidFill>
              </a:defRPr>
            </a:pPr>
            <a:r>
              <a:rPr i="1" sz="3200" u="sng">
                <a:solidFill>
                  <a:srgbClr val="99FF9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Constructive interference</a:t>
            </a: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: 2 crests combine, forming a single, larger wave(combine amplitudes)</a:t>
            </a:r>
          </a:p>
        </p:txBody>
      </p:sp>
      <p:sp>
        <p:nvSpPr>
          <p:cNvPr id="237" name="Shape 237"/>
          <p:cNvSpPr/>
          <p:nvPr/>
        </p:nvSpPr>
        <p:spPr>
          <a:xfrm>
            <a:off x="1600200" y="381000"/>
            <a:ext cx="5943600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804672">
              <a:defRPr b="1" sz="3696">
                <a:solidFill>
                  <a:srgbClr val="FFCC1A"/>
                </a:solidFill>
                <a:effectLst>
                  <a:outerShdw sx="100000" sy="100000" kx="0" ky="0" algn="b" rotWithShape="0" blurRad="55880" dist="31610" dir="2700000">
                    <a:srgbClr val="C0C0C0"/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696">
                <a:solidFill>
                  <a:srgbClr val="FFCC1A"/>
                </a:solidFill>
                <a:effectLst>
                  <a:outerShdw sx="100000" sy="100000" kx="0" ky="0" algn="b" rotWithShape="0" blurRad="55880" dist="31610" dir="2700000">
                    <a:srgbClr val="C0C0C0"/>
                  </a:outerShdw>
                </a:effectLst>
              </a:rPr>
              <a:t>Interference</a:t>
            </a:r>
            <a:endParaRPr b="1" sz="3168">
              <a:solidFill>
                <a:srgbClr val="FFCC1A"/>
              </a:solidFill>
              <a:effectLst>
                <a:outerShdw sx="100000" sy="100000" kx="0" ky="0" algn="b" rotWithShape="0" blurRad="55880" dist="31610" dir="2700000">
                  <a:srgbClr val="C0C0C0"/>
                </a:outerShdw>
              </a:effectLst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1905000" y="5562600"/>
            <a:ext cx="4343400" cy="0"/>
          </a:xfrm>
          <a:prstGeom prst="line">
            <a:avLst/>
          </a:prstGeom>
          <a:ln w="127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9" name="Shape 239"/>
          <p:cNvSpPr/>
          <p:nvPr/>
        </p:nvSpPr>
        <p:spPr>
          <a:xfrm>
            <a:off x="1905000" y="5305425"/>
            <a:ext cx="3810000" cy="600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29" fill="norm" stroke="1" extrusionOk="0">
                <a:moveTo>
                  <a:pt x="0" y="8926"/>
                </a:moveTo>
                <a:cubicBezTo>
                  <a:pt x="576" y="5565"/>
                  <a:pt x="1152" y="2259"/>
                  <a:pt x="1728" y="991"/>
                </a:cubicBezTo>
                <a:cubicBezTo>
                  <a:pt x="2295" y="-331"/>
                  <a:pt x="2952" y="-331"/>
                  <a:pt x="3456" y="991"/>
                </a:cubicBezTo>
                <a:cubicBezTo>
                  <a:pt x="3960" y="2314"/>
                  <a:pt x="4248" y="5840"/>
                  <a:pt x="4752" y="8926"/>
                </a:cubicBezTo>
                <a:cubicBezTo>
                  <a:pt x="5256" y="12012"/>
                  <a:pt x="5823" y="17687"/>
                  <a:pt x="6480" y="19506"/>
                </a:cubicBezTo>
                <a:cubicBezTo>
                  <a:pt x="7128" y="21269"/>
                  <a:pt x="7983" y="21269"/>
                  <a:pt x="8640" y="19506"/>
                </a:cubicBezTo>
                <a:cubicBezTo>
                  <a:pt x="9288" y="17687"/>
                  <a:pt x="9720" y="12012"/>
                  <a:pt x="10368" y="8926"/>
                </a:cubicBezTo>
                <a:cubicBezTo>
                  <a:pt x="11016" y="5840"/>
                  <a:pt x="11880" y="2259"/>
                  <a:pt x="12528" y="991"/>
                </a:cubicBezTo>
                <a:cubicBezTo>
                  <a:pt x="13167" y="-331"/>
                  <a:pt x="13680" y="-331"/>
                  <a:pt x="14256" y="991"/>
                </a:cubicBezTo>
                <a:cubicBezTo>
                  <a:pt x="14823" y="2259"/>
                  <a:pt x="15336" y="6281"/>
                  <a:pt x="15984" y="8926"/>
                </a:cubicBezTo>
                <a:cubicBezTo>
                  <a:pt x="16623" y="11516"/>
                  <a:pt x="17496" y="15538"/>
                  <a:pt x="18144" y="16861"/>
                </a:cubicBezTo>
                <a:cubicBezTo>
                  <a:pt x="18783" y="18128"/>
                  <a:pt x="19296" y="18128"/>
                  <a:pt x="19872" y="16861"/>
                </a:cubicBezTo>
                <a:cubicBezTo>
                  <a:pt x="20439" y="15538"/>
                  <a:pt x="21015" y="12232"/>
                  <a:pt x="21600" y="8926"/>
                </a:cubicBezTo>
              </a:path>
            </a:pathLst>
          </a:custGeom>
          <a:ln w="12700">
            <a:solidFill>
              <a:srgbClr val="00FF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0" name="Shape 240"/>
          <p:cNvSpPr/>
          <p:nvPr/>
        </p:nvSpPr>
        <p:spPr>
          <a:xfrm>
            <a:off x="1905000" y="5104772"/>
            <a:ext cx="3810000" cy="1068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63" fill="norm" stroke="1" extrusionOk="0">
                <a:moveTo>
                  <a:pt x="0" y="9068"/>
                </a:moveTo>
                <a:cubicBezTo>
                  <a:pt x="432" y="6049"/>
                  <a:pt x="864" y="3031"/>
                  <a:pt x="1296" y="1522"/>
                </a:cubicBezTo>
                <a:cubicBezTo>
                  <a:pt x="1728" y="13"/>
                  <a:pt x="2160" y="13"/>
                  <a:pt x="2592" y="13"/>
                </a:cubicBezTo>
                <a:cubicBezTo>
                  <a:pt x="3024" y="13"/>
                  <a:pt x="3528" y="-239"/>
                  <a:pt x="3888" y="1522"/>
                </a:cubicBezTo>
                <a:cubicBezTo>
                  <a:pt x="4239" y="3251"/>
                  <a:pt x="4464" y="7810"/>
                  <a:pt x="4752" y="10577"/>
                </a:cubicBezTo>
                <a:cubicBezTo>
                  <a:pt x="5031" y="13312"/>
                  <a:pt x="5184" y="16362"/>
                  <a:pt x="5616" y="18123"/>
                </a:cubicBezTo>
                <a:cubicBezTo>
                  <a:pt x="6048" y="19883"/>
                  <a:pt x="6768" y="21361"/>
                  <a:pt x="7344" y="21141"/>
                </a:cubicBezTo>
                <a:cubicBezTo>
                  <a:pt x="7911" y="20889"/>
                  <a:pt x="8568" y="18626"/>
                  <a:pt x="9072" y="16613"/>
                </a:cubicBezTo>
                <a:cubicBezTo>
                  <a:pt x="9576" y="14601"/>
                  <a:pt x="9936" y="11583"/>
                  <a:pt x="10368" y="9068"/>
                </a:cubicBezTo>
                <a:cubicBezTo>
                  <a:pt x="10800" y="6552"/>
                  <a:pt x="11232" y="3031"/>
                  <a:pt x="11664" y="1522"/>
                </a:cubicBezTo>
                <a:cubicBezTo>
                  <a:pt x="12096" y="13"/>
                  <a:pt x="12528" y="13"/>
                  <a:pt x="12960" y="13"/>
                </a:cubicBezTo>
                <a:cubicBezTo>
                  <a:pt x="13392" y="13"/>
                  <a:pt x="13815" y="484"/>
                  <a:pt x="14256" y="1522"/>
                </a:cubicBezTo>
                <a:cubicBezTo>
                  <a:pt x="14688" y="2528"/>
                  <a:pt x="15192" y="4289"/>
                  <a:pt x="15552" y="6049"/>
                </a:cubicBezTo>
                <a:cubicBezTo>
                  <a:pt x="15903" y="7778"/>
                  <a:pt x="16056" y="10074"/>
                  <a:pt x="16416" y="12086"/>
                </a:cubicBezTo>
                <a:cubicBezTo>
                  <a:pt x="16767" y="14067"/>
                  <a:pt x="17208" y="16865"/>
                  <a:pt x="17712" y="18123"/>
                </a:cubicBezTo>
                <a:cubicBezTo>
                  <a:pt x="18207" y="19349"/>
                  <a:pt x="18936" y="19632"/>
                  <a:pt x="19440" y="19632"/>
                </a:cubicBezTo>
                <a:cubicBezTo>
                  <a:pt x="19944" y="19632"/>
                  <a:pt x="20376" y="19852"/>
                  <a:pt x="20736" y="18123"/>
                </a:cubicBezTo>
                <a:cubicBezTo>
                  <a:pt x="21087" y="16362"/>
                  <a:pt x="21339" y="12715"/>
                  <a:pt x="21600" y="9068"/>
                </a:cubicBezTo>
              </a:path>
            </a:pathLst>
          </a:custGeom>
          <a:ln w="12700">
            <a:solidFill>
              <a:srgbClr val="00FF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1" name="Shape 241"/>
          <p:cNvSpPr/>
          <p:nvPr/>
        </p:nvSpPr>
        <p:spPr>
          <a:xfrm>
            <a:off x="1905000" y="4774384"/>
            <a:ext cx="3824665" cy="1806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0922" fill="norm" stroke="1" extrusionOk="0">
                <a:moveTo>
                  <a:pt x="0" y="9127"/>
                </a:moveTo>
                <a:cubicBezTo>
                  <a:pt x="250" y="6333"/>
                  <a:pt x="501" y="3539"/>
                  <a:pt x="858" y="2068"/>
                </a:cubicBezTo>
                <a:cubicBezTo>
                  <a:pt x="1216" y="597"/>
                  <a:pt x="1717" y="450"/>
                  <a:pt x="2146" y="303"/>
                </a:cubicBezTo>
                <a:cubicBezTo>
                  <a:pt x="2575" y="156"/>
                  <a:pt x="3075" y="450"/>
                  <a:pt x="3433" y="1186"/>
                </a:cubicBezTo>
                <a:cubicBezTo>
                  <a:pt x="3791" y="1921"/>
                  <a:pt x="4077" y="3392"/>
                  <a:pt x="4291" y="4715"/>
                </a:cubicBezTo>
                <a:cubicBezTo>
                  <a:pt x="4497" y="6020"/>
                  <a:pt x="4569" y="6903"/>
                  <a:pt x="4721" y="9127"/>
                </a:cubicBezTo>
                <a:cubicBezTo>
                  <a:pt x="4864" y="11333"/>
                  <a:pt x="4864" y="16039"/>
                  <a:pt x="5150" y="17951"/>
                </a:cubicBezTo>
                <a:cubicBezTo>
                  <a:pt x="5427" y="19844"/>
                  <a:pt x="5865" y="20157"/>
                  <a:pt x="6437" y="20598"/>
                </a:cubicBezTo>
                <a:cubicBezTo>
                  <a:pt x="7000" y="21021"/>
                  <a:pt x="8082" y="21039"/>
                  <a:pt x="8583" y="20598"/>
                </a:cubicBezTo>
                <a:cubicBezTo>
                  <a:pt x="9083" y="20157"/>
                  <a:pt x="9226" y="19863"/>
                  <a:pt x="9441" y="17951"/>
                </a:cubicBezTo>
                <a:cubicBezTo>
                  <a:pt x="9656" y="16039"/>
                  <a:pt x="9575" y="11921"/>
                  <a:pt x="9870" y="9127"/>
                </a:cubicBezTo>
                <a:cubicBezTo>
                  <a:pt x="10156" y="6314"/>
                  <a:pt x="10442" y="2656"/>
                  <a:pt x="11158" y="1186"/>
                </a:cubicBezTo>
                <a:cubicBezTo>
                  <a:pt x="11873" y="-285"/>
                  <a:pt x="13446" y="-138"/>
                  <a:pt x="14162" y="303"/>
                </a:cubicBezTo>
                <a:cubicBezTo>
                  <a:pt x="14868" y="726"/>
                  <a:pt x="15163" y="2362"/>
                  <a:pt x="15449" y="3833"/>
                </a:cubicBezTo>
                <a:cubicBezTo>
                  <a:pt x="15726" y="5285"/>
                  <a:pt x="15664" y="6627"/>
                  <a:pt x="15878" y="9127"/>
                </a:cubicBezTo>
                <a:cubicBezTo>
                  <a:pt x="16093" y="11627"/>
                  <a:pt x="16307" y="16921"/>
                  <a:pt x="16736" y="18833"/>
                </a:cubicBezTo>
                <a:cubicBezTo>
                  <a:pt x="17166" y="20745"/>
                  <a:pt x="17809" y="20451"/>
                  <a:pt x="18453" y="20598"/>
                </a:cubicBezTo>
                <a:cubicBezTo>
                  <a:pt x="19097" y="20745"/>
                  <a:pt x="20098" y="21315"/>
                  <a:pt x="20599" y="19716"/>
                </a:cubicBezTo>
                <a:cubicBezTo>
                  <a:pt x="21090" y="18098"/>
                  <a:pt x="21314" y="12657"/>
                  <a:pt x="21457" y="10892"/>
                </a:cubicBezTo>
                <a:cubicBezTo>
                  <a:pt x="21600" y="9127"/>
                  <a:pt x="21528" y="9127"/>
                  <a:pt x="21457" y="9127"/>
                </a:cubicBezTo>
              </a:path>
            </a:pathLst>
          </a:custGeom>
          <a:ln w="12700">
            <a:solidFill>
              <a:srgbClr val="99FF99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2" name="Shape 242"/>
          <p:cNvSpPr/>
          <p:nvPr/>
        </p:nvSpPr>
        <p:spPr>
          <a:xfrm flipH="1">
            <a:off x="1676400" y="5333999"/>
            <a:ext cx="609601" cy="609602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3" name="Shape 243"/>
          <p:cNvSpPr/>
          <p:nvPr/>
        </p:nvSpPr>
        <p:spPr>
          <a:xfrm>
            <a:off x="1143000" y="5791200"/>
            <a:ext cx="1143001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00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FFFF"/>
                </a:solidFill>
              </a:rPr>
              <a:t>wave 1</a:t>
            </a:r>
          </a:p>
        </p:txBody>
      </p:sp>
      <p:sp>
        <p:nvSpPr>
          <p:cNvPr id="244" name="Shape 244"/>
          <p:cNvSpPr/>
          <p:nvPr/>
        </p:nvSpPr>
        <p:spPr>
          <a:xfrm>
            <a:off x="5943600" y="6096000"/>
            <a:ext cx="1143001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00FF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FF00"/>
                </a:solidFill>
              </a:rPr>
              <a:t>wave 2</a:t>
            </a:r>
          </a:p>
        </p:txBody>
      </p:sp>
      <p:sp>
        <p:nvSpPr>
          <p:cNvPr id="245" name="Shape 245"/>
          <p:cNvSpPr/>
          <p:nvPr/>
        </p:nvSpPr>
        <p:spPr>
          <a:xfrm>
            <a:off x="5486399" y="6096000"/>
            <a:ext cx="533402" cy="228600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6" name="Shape 246"/>
          <p:cNvSpPr/>
          <p:nvPr/>
        </p:nvSpPr>
        <p:spPr>
          <a:xfrm flipV="1">
            <a:off x="4343399" y="4571999"/>
            <a:ext cx="762001" cy="228602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7" name="Shape 247"/>
          <p:cNvSpPr/>
          <p:nvPr/>
        </p:nvSpPr>
        <p:spPr>
          <a:xfrm>
            <a:off x="5029200" y="4343400"/>
            <a:ext cx="2438400" cy="828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99FF99"/>
                </a:solidFill>
                <a:latin typeface="Times Roman"/>
                <a:ea typeface="Times Roman"/>
                <a:cs typeface="Times Roman"/>
                <a:sym typeface="Times Roman"/>
              </a:rPr>
              <a:t>Sum of waves</a:t>
            </a:r>
            <a:r>
              <a:rPr sz="24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solidFill>
                  <a:srgbClr val="00FFFF"/>
                </a:solid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solidFill>
                  <a:srgbClr val="99FF99"/>
                </a:solidFill>
                <a:latin typeface="Times Roman"/>
                <a:ea typeface="Times Roman"/>
                <a:cs typeface="Times Roman"/>
                <a:sym typeface="Times Roman"/>
              </a:rPr>
              <a:t>and</a:t>
            </a:r>
            <a:r>
              <a:rPr sz="24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solidFill>
                  <a:srgbClr val="00FF00"/>
                </a:solid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title" idx="4294967295"/>
          </p:nvPr>
        </p:nvSpPr>
        <p:spPr>
          <a:xfrm>
            <a:off x="685800" y="-1"/>
            <a:ext cx="77724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Constructive Interference</a:t>
            </a:r>
          </a:p>
        </p:txBody>
      </p:sp>
      <p:pic>
        <p:nvPicPr>
          <p:cNvPr id="25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1295400"/>
            <a:ext cx="7010400" cy="518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➢"/>
              <a:defRPr sz="1800">
                <a:solidFill>
                  <a:srgbClr val="000000"/>
                </a:solidFill>
              </a:defRPr>
            </a:pPr>
            <a:r>
              <a:rPr i="1" sz="3200" u="sng">
                <a:solidFill>
                  <a:srgbClr val="99FF9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Destructive Interference</a:t>
            </a: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: crest of one wave combines w/ trough of another(decreases amplitude)</a:t>
            </a:r>
          </a:p>
        </p:txBody>
      </p:sp>
      <p:sp>
        <p:nvSpPr>
          <p:cNvPr id="253" name="Shape 253"/>
          <p:cNvSpPr/>
          <p:nvPr/>
        </p:nvSpPr>
        <p:spPr>
          <a:xfrm>
            <a:off x="381000" y="457200"/>
            <a:ext cx="48768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22376">
              <a:defRPr b="1" sz="2607">
                <a:solidFill>
                  <a:srgbClr val="FFCC1A"/>
                </a:solidFill>
                <a:effectLst>
                  <a:outerShdw sx="100000" sy="100000" kx="0" ky="0" algn="b" rotWithShape="0" blurRad="50165" dist="28377" dir="2700000">
                    <a:srgbClr val="C0C0C0"/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607">
                <a:solidFill>
                  <a:srgbClr val="FFCC1A"/>
                </a:solidFill>
                <a:effectLst>
                  <a:outerShdw sx="100000" sy="100000" kx="0" ky="0" algn="b" rotWithShape="0" blurRad="50165" dist="28377" dir="2700000">
                    <a:srgbClr val="C0C0C0"/>
                  </a:outerShdw>
                </a:effectLst>
              </a:rPr>
              <a:t>Interference</a:t>
            </a:r>
            <a:endParaRPr b="1" sz="2844">
              <a:solidFill>
                <a:srgbClr val="FFCC1A"/>
              </a:solidFill>
              <a:effectLst>
                <a:outerShdw sx="100000" sy="100000" kx="0" ky="0" algn="b" rotWithShape="0" blurRad="50165" dist="28377" dir="2700000">
                  <a:srgbClr val="C0C0C0"/>
                </a:outerShdw>
              </a:effectLst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1905000" y="4953000"/>
            <a:ext cx="4876800" cy="0"/>
          </a:xfrm>
          <a:prstGeom prst="line">
            <a:avLst/>
          </a:prstGeom>
          <a:ln w="127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5" name="Shape 255"/>
          <p:cNvSpPr/>
          <p:nvPr/>
        </p:nvSpPr>
        <p:spPr>
          <a:xfrm>
            <a:off x="1905000" y="4112995"/>
            <a:ext cx="4495800" cy="1901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09" fill="norm" stroke="1" extrusionOk="0">
                <a:moveTo>
                  <a:pt x="0" y="8929"/>
                </a:moveTo>
                <a:cubicBezTo>
                  <a:pt x="763" y="5959"/>
                  <a:pt x="1525" y="2989"/>
                  <a:pt x="2197" y="1639"/>
                </a:cubicBezTo>
                <a:cubicBezTo>
                  <a:pt x="2868" y="289"/>
                  <a:pt x="3417" y="-521"/>
                  <a:pt x="4027" y="829"/>
                </a:cubicBezTo>
                <a:cubicBezTo>
                  <a:pt x="4637" y="2179"/>
                  <a:pt x="5301" y="6887"/>
                  <a:pt x="5858" y="9739"/>
                </a:cubicBezTo>
                <a:cubicBezTo>
                  <a:pt x="6407" y="12574"/>
                  <a:pt x="6765" y="16472"/>
                  <a:pt x="7322" y="17839"/>
                </a:cubicBezTo>
                <a:cubicBezTo>
                  <a:pt x="7871" y="19189"/>
                  <a:pt x="8542" y="19324"/>
                  <a:pt x="9153" y="17839"/>
                </a:cubicBezTo>
                <a:cubicBezTo>
                  <a:pt x="9763" y="16354"/>
                  <a:pt x="10312" y="11747"/>
                  <a:pt x="10983" y="8929"/>
                </a:cubicBezTo>
                <a:cubicBezTo>
                  <a:pt x="11647" y="6094"/>
                  <a:pt x="12447" y="2044"/>
                  <a:pt x="13180" y="829"/>
                </a:cubicBezTo>
                <a:cubicBezTo>
                  <a:pt x="13912" y="-386"/>
                  <a:pt x="14705" y="-386"/>
                  <a:pt x="15376" y="1639"/>
                </a:cubicBezTo>
                <a:cubicBezTo>
                  <a:pt x="16040" y="3647"/>
                  <a:pt x="16719" y="10144"/>
                  <a:pt x="17207" y="12979"/>
                </a:cubicBezTo>
                <a:cubicBezTo>
                  <a:pt x="17687" y="15797"/>
                  <a:pt x="17817" y="17569"/>
                  <a:pt x="18305" y="18649"/>
                </a:cubicBezTo>
                <a:cubicBezTo>
                  <a:pt x="18793" y="19729"/>
                  <a:pt x="19586" y="21079"/>
                  <a:pt x="20136" y="19459"/>
                </a:cubicBezTo>
                <a:cubicBezTo>
                  <a:pt x="20685" y="17839"/>
                  <a:pt x="21356" y="10667"/>
                  <a:pt x="21600" y="8929"/>
                </a:cubicBezTo>
              </a:path>
            </a:pathLst>
          </a:custGeom>
          <a:ln w="12700">
            <a:solidFill>
              <a:srgbClr val="00FF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6" name="Shape 256"/>
          <p:cNvSpPr/>
          <p:nvPr/>
        </p:nvSpPr>
        <p:spPr>
          <a:xfrm>
            <a:off x="1905000" y="4410075"/>
            <a:ext cx="4648200" cy="1076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98" fill="norm" stroke="1" extrusionOk="0">
                <a:moveTo>
                  <a:pt x="0" y="10737"/>
                </a:moveTo>
                <a:cubicBezTo>
                  <a:pt x="295" y="14379"/>
                  <a:pt x="590" y="18021"/>
                  <a:pt x="1062" y="19779"/>
                </a:cubicBezTo>
                <a:cubicBezTo>
                  <a:pt x="1534" y="21537"/>
                  <a:pt x="2302" y="21286"/>
                  <a:pt x="2833" y="21286"/>
                </a:cubicBezTo>
                <a:cubicBezTo>
                  <a:pt x="3364" y="21286"/>
                  <a:pt x="3777" y="21537"/>
                  <a:pt x="4249" y="19779"/>
                </a:cubicBezTo>
                <a:cubicBezTo>
                  <a:pt x="4721" y="18021"/>
                  <a:pt x="5245" y="13751"/>
                  <a:pt x="5666" y="10737"/>
                </a:cubicBezTo>
                <a:cubicBezTo>
                  <a:pt x="6079" y="7692"/>
                  <a:pt x="6315" y="3453"/>
                  <a:pt x="6728" y="1695"/>
                </a:cubicBezTo>
                <a:cubicBezTo>
                  <a:pt x="7141" y="-63"/>
                  <a:pt x="7731" y="408"/>
                  <a:pt x="8144" y="188"/>
                </a:cubicBezTo>
                <a:cubicBezTo>
                  <a:pt x="8550" y="-63"/>
                  <a:pt x="8911" y="-63"/>
                  <a:pt x="9207" y="188"/>
                </a:cubicBezTo>
                <a:cubicBezTo>
                  <a:pt x="9494" y="408"/>
                  <a:pt x="9679" y="-63"/>
                  <a:pt x="9915" y="1695"/>
                </a:cubicBezTo>
                <a:cubicBezTo>
                  <a:pt x="10143" y="3422"/>
                  <a:pt x="10328" y="7723"/>
                  <a:pt x="10623" y="10737"/>
                </a:cubicBezTo>
                <a:cubicBezTo>
                  <a:pt x="10918" y="13751"/>
                  <a:pt x="11154" y="18021"/>
                  <a:pt x="11685" y="19779"/>
                </a:cubicBezTo>
                <a:cubicBezTo>
                  <a:pt x="12216" y="21537"/>
                  <a:pt x="13279" y="21286"/>
                  <a:pt x="13810" y="21286"/>
                </a:cubicBezTo>
                <a:cubicBezTo>
                  <a:pt x="14341" y="21286"/>
                  <a:pt x="14459" y="21537"/>
                  <a:pt x="14872" y="19779"/>
                </a:cubicBezTo>
                <a:cubicBezTo>
                  <a:pt x="15285" y="18021"/>
                  <a:pt x="15816" y="13720"/>
                  <a:pt x="16289" y="10737"/>
                </a:cubicBezTo>
                <a:cubicBezTo>
                  <a:pt x="16753" y="7723"/>
                  <a:pt x="17174" y="3453"/>
                  <a:pt x="17705" y="1695"/>
                </a:cubicBezTo>
                <a:cubicBezTo>
                  <a:pt x="18236" y="-63"/>
                  <a:pt x="19003" y="-63"/>
                  <a:pt x="19475" y="188"/>
                </a:cubicBezTo>
                <a:cubicBezTo>
                  <a:pt x="19940" y="408"/>
                  <a:pt x="20184" y="1444"/>
                  <a:pt x="20538" y="3202"/>
                </a:cubicBezTo>
                <a:cubicBezTo>
                  <a:pt x="20892" y="4960"/>
                  <a:pt x="21423" y="9481"/>
                  <a:pt x="21600" y="10737"/>
                </a:cubicBezTo>
              </a:path>
            </a:pathLst>
          </a:custGeom>
          <a:ln w="12700">
            <a:solidFill>
              <a:srgbClr val="00FF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7" name="Shape 257"/>
          <p:cNvSpPr/>
          <p:nvPr/>
        </p:nvSpPr>
        <p:spPr>
          <a:xfrm>
            <a:off x="1905000" y="4553539"/>
            <a:ext cx="4572000" cy="800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52" fill="norm" stroke="1" extrusionOk="0">
                <a:moveTo>
                  <a:pt x="0" y="10010"/>
                </a:moveTo>
                <a:cubicBezTo>
                  <a:pt x="210" y="8737"/>
                  <a:pt x="420" y="7464"/>
                  <a:pt x="720" y="6191"/>
                </a:cubicBezTo>
                <a:cubicBezTo>
                  <a:pt x="1020" y="4918"/>
                  <a:pt x="1320" y="2969"/>
                  <a:pt x="1800" y="2372"/>
                </a:cubicBezTo>
                <a:cubicBezTo>
                  <a:pt x="2272" y="1736"/>
                  <a:pt x="3000" y="1418"/>
                  <a:pt x="3600" y="2372"/>
                </a:cubicBezTo>
                <a:cubicBezTo>
                  <a:pt x="4192" y="3287"/>
                  <a:pt x="4852" y="5515"/>
                  <a:pt x="5400" y="8100"/>
                </a:cubicBezTo>
                <a:cubicBezTo>
                  <a:pt x="5940" y="10646"/>
                  <a:pt x="6240" y="15738"/>
                  <a:pt x="6840" y="17647"/>
                </a:cubicBezTo>
                <a:cubicBezTo>
                  <a:pt x="7440" y="19557"/>
                  <a:pt x="8340" y="20790"/>
                  <a:pt x="9000" y="19557"/>
                </a:cubicBezTo>
                <a:cubicBezTo>
                  <a:pt x="9652" y="18284"/>
                  <a:pt x="10192" y="12874"/>
                  <a:pt x="10800" y="10010"/>
                </a:cubicBezTo>
                <a:cubicBezTo>
                  <a:pt x="11400" y="7106"/>
                  <a:pt x="12000" y="3963"/>
                  <a:pt x="12600" y="2372"/>
                </a:cubicBezTo>
                <a:cubicBezTo>
                  <a:pt x="13200" y="781"/>
                  <a:pt x="13740" y="-810"/>
                  <a:pt x="14400" y="463"/>
                </a:cubicBezTo>
                <a:cubicBezTo>
                  <a:pt x="15052" y="1696"/>
                  <a:pt x="15952" y="7106"/>
                  <a:pt x="16560" y="10010"/>
                </a:cubicBezTo>
                <a:cubicBezTo>
                  <a:pt x="17160" y="12874"/>
                  <a:pt x="17452" y="16335"/>
                  <a:pt x="18000" y="17647"/>
                </a:cubicBezTo>
                <a:cubicBezTo>
                  <a:pt x="18540" y="18920"/>
                  <a:pt x="19200" y="18881"/>
                  <a:pt x="19800" y="17647"/>
                </a:cubicBezTo>
                <a:cubicBezTo>
                  <a:pt x="20392" y="16375"/>
                  <a:pt x="20992" y="13192"/>
                  <a:pt x="21600" y="10010"/>
                </a:cubicBezTo>
              </a:path>
            </a:pathLst>
          </a:custGeom>
          <a:ln w="12700">
            <a:solidFill>
              <a:srgbClr val="0088E4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8" name="Shape 258"/>
          <p:cNvSpPr/>
          <p:nvPr/>
        </p:nvSpPr>
        <p:spPr>
          <a:xfrm flipH="1">
            <a:off x="1523999" y="5333999"/>
            <a:ext cx="533402" cy="533402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9" name="Shape 259"/>
          <p:cNvSpPr/>
          <p:nvPr/>
        </p:nvSpPr>
        <p:spPr>
          <a:xfrm>
            <a:off x="914400" y="5715000"/>
            <a:ext cx="1219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00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FFFF"/>
                </a:solidFill>
              </a:rPr>
              <a:t>wave 2</a:t>
            </a:r>
          </a:p>
        </p:txBody>
      </p:sp>
      <p:sp>
        <p:nvSpPr>
          <p:cNvPr id="260" name="Shape 260"/>
          <p:cNvSpPr/>
          <p:nvPr/>
        </p:nvSpPr>
        <p:spPr>
          <a:xfrm>
            <a:off x="6248399" y="5714999"/>
            <a:ext cx="609601" cy="304802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1" name="Shape 261"/>
          <p:cNvSpPr/>
          <p:nvPr/>
        </p:nvSpPr>
        <p:spPr>
          <a:xfrm>
            <a:off x="6553200" y="5943600"/>
            <a:ext cx="1219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00FF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FF00"/>
                </a:solidFill>
              </a:rPr>
              <a:t>wave 1</a:t>
            </a:r>
          </a:p>
        </p:txBody>
      </p:sp>
      <p:sp>
        <p:nvSpPr>
          <p:cNvPr id="262" name="Shape 262"/>
          <p:cNvSpPr/>
          <p:nvPr/>
        </p:nvSpPr>
        <p:spPr>
          <a:xfrm flipV="1">
            <a:off x="4876800" y="3733799"/>
            <a:ext cx="838201" cy="838202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3" name="Shape 263"/>
          <p:cNvSpPr/>
          <p:nvPr/>
        </p:nvSpPr>
        <p:spPr>
          <a:xfrm>
            <a:off x="5638800" y="3429000"/>
            <a:ext cx="2514600" cy="828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99FF99"/>
                </a:solidFill>
                <a:latin typeface="Times Roman"/>
                <a:ea typeface="Times Roman"/>
                <a:cs typeface="Times Roman"/>
                <a:sym typeface="Times Roman"/>
              </a:rPr>
              <a:t>Sum of waves</a:t>
            </a:r>
            <a:r>
              <a:rPr sz="24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solidFill>
                  <a:srgbClr val="00FF00"/>
                </a:solid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solidFill>
                  <a:srgbClr val="99FF99"/>
                </a:solidFill>
                <a:latin typeface="Times Roman"/>
                <a:ea typeface="Times Roman"/>
                <a:cs typeface="Times Roman"/>
                <a:sym typeface="Times Roman"/>
              </a:rPr>
              <a:t>and</a:t>
            </a:r>
            <a:r>
              <a:rPr sz="24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solidFill>
                  <a:srgbClr val="00FFFF"/>
                </a:solidFill>
                <a:latin typeface="Times Roman"/>
                <a:ea typeface="Times Roman"/>
                <a:cs typeface="Times Roman"/>
                <a:sym typeface="Times Roman"/>
              </a:rPr>
              <a:t>2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title" idx="4294967295"/>
          </p:nvPr>
        </p:nvSpPr>
        <p:spPr>
          <a:xfrm>
            <a:off x="685800" y="-1"/>
            <a:ext cx="77724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Destructive Interference</a:t>
            </a:r>
          </a:p>
        </p:txBody>
      </p:sp>
      <p:pic>
        <p:nvPicPr>
          <p:cNvPr id="26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914400"/>
            <a:ext cx="7772400" cy="594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/>
          <p:cNvSpPr/>
          <p:nvPr/>
        </p:nvSpPr>
        <p:spPr>
          <a:xfrm>
            <a:off x="1905000" y="1752600"/>
            <a:ext cx="4724400" cy="1676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8" name="Shape 268"/>
          <p:cNvSpPr/>
          <p:nvPr/>
        </p:nvSpPr>
        <p:spPr>
          <a:xfrm>
            <a:off x="4648200" y="6351587"/>
            <a:ext cx="3733800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a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title" idx="4294967295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It’s Over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body" idx="4294967295"/>
          </p:nvPr>
        </p:nvSpPr>
        <p:spPr>
          <a:xfrm>
            <a:off x="76200" y="1371600"/>
            <a:ext cx="8686800" cy="510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Sound waves are longitudinal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		1. Motion of medium // to wave motion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		2. Consists of compressions/rarefactions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Transmitting sounds(</a:t>
            </a:r>
            <a:r>
              <a:rPr sz="32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elasticity</a:t>
            </a: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is key):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		- move poorly through gases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		- move okay through liquids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		- move best through solids</a:t>
            </a:r>
          </a:p>
        </p:txBody>
      </p:sp>
      <p:sp>
        <p:nvSpPr>
          <p:cNvPr id="273" name="Shape 273"/>
          <p:cNvSpPr/>
          <p:nvPr/>
        </p:nvSpPr>
        <p:spPr>
          <a:xfrm>
            <a:off x="1600200" y="266700"/>
            <a:ext cx="57912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13231">
              <a:defRPr b="1" sz="2807">
                <a:ln w="7726">
                  <a:solidFill>
                    <a:srgbClr val="000099"/>
                  </a:solidFill>
                </a:ln>
                <a:solidFill>
                  <a:srgbClr val="33CCFF"/>
                </a:solidFill>
                <a:effectLst>
                  <a:outerShdw sx="100000" sy="100000" kx="0" ky="0" algn="b" rotWithShape="0" blurRad="49530" dist="98064" dir="18900000">
                    <a:srgbClr val="000099"/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b="0"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b="1" sz="2807">
                <a:ln w="7726">
                  <a:solidFill>
                    <a:srgbClr val="000099"/>
                  </a:solidFill>
                </a:ln>
                <a:solidFill>
                  <a:srgbClr val="33CCFF"/>
                </a:solidFill>
                <a:effectLst>
                  <a:outerShdw sx="100000" sy="100000" kx="0" ky="0" algn="b" rotWithShape="0" blurRad="49530" dist="98064" dir="18900000">
                    <a:srgbClr val="000099"/>
                  </a:outerShdw>
                </a:effectLst>
              </a:rPr>
              <a:t>Wave Model of Sound</a:t>
            </a:r>
            <a:endParaRPr b="1" sz="3120">
              <a:ln w="7726">
                <a:solidFill>
                  <a:srgbClr val="000099"/>
                </a:solidFill>
              </a:ln>
              <a:solidFill>
                <a:srgbClr val="33CCFF"/>
              </a:solidFill>
              <a:effectLst>
                <a:outerShdw sx="100000" sy="100000" kx="0" ky="0" algn="b" rotWithShape="0" blurRad="49530" dist="98064" dir="18900000">
                  <a:srgbClr val="000099"/>
                </a:outerShdw>
              </a:effectLst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7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Determined by 2 factors:</a:t>
            </a:r>
            <a:endParaRPr sz="3200">
              <a:solidFill>
                <a:srgbClr val="CCEC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	</a:t>
            </a:r>
            <a:r>
              <a:rPr sz="32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❶</a:t>
            </a:r>
            <a:r>
              <a:rPr sz="3200" u="sng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Temperature</a:t>
            </a:r>
            <a:r>
              <a:rPr sz="32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- higher the temp, faster the sound travels</a:t>
            </a:r>
            <a:endParaRPr sz="3200">
              <a:solidFill>
                <a:srgbClr val="CCEC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	❷</a:t>
            </a:r>
            <a:r>
              <a:rPr sz="3200" u="sng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Elasticity</a:t>
            </a:r>
            <a:r>
              <a:rPr sz="32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- more elastic the medium, faster the sound travels</a:t>
            </a:r>
            <a:endParaRPr sz="3200">
              <a:solidFill>
                <a:srgbClr val="CCEC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Sound travels 340m/s in air(light travels 1,000,000x faster!!)</a:t>
            </a:r>
            <a:endParaRPr sz="3200">
              <a:solidFill>
                <a:srgbClr val="CCEC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	</a:t>
            </a:r>
            <a:r>
              <a:rPr baseline="30000" sz="32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ex.</a:t>
            </a:r>
            <a:r>
              <a:rPr sz="32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 thunderstorm</a:t>
            </a:r>
          </a:p>
        </p:txBody>
      </p:sp>
      <p:sp>
        <p:nvSpPr>
          <p:cNvPr id="276" name="Shape 276"/>
          <p:cNvSpPr/>
          <p:nvPr/>
        </p:nvSpPr>
        <p:spPr>
          <a:xfrm>
            <a:off x="1295400" y="457200"/>
            <a:ext cx="6553200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896111">
              <a:defRPr b="1" sz="5292">
                <a:ln w="12197">
                  <a:solidFill>
                    <a:srgbClr val="000099"/>
                  </a:solidFill>
                </a:ln>
                <a:solidFill>
                  <a:srgbClr val="FF00FF"/>
                </a:solidFill>
                <a:effectLst>
                  <a:outerShdw sx="100000" sy="100000" kx="0" ky="0" algn="b" rotWithShape="0" blurRad="62230" dist="123209" dir="18900000">
                    <a:srgbClr val="000099"/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b="0"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b="1" sz="5292">
                <a:ln w="12197">
                  <a:solidFill>
                    <a:srgbClr val="000099"/>
                  </a:solidFill>
                </a:ln>
                <a:solidFill>
                  <a:srgbClr val="FF00FF"/>
                </a:solidFill>
                <a:effectLst>
                  <a:outerShdw sx="100000" sy="100000" kx="0" ky="0" algn="b" rotWithShape="0" blurRad="62230" dist="123209" dir="18900000">
                    <a:srgbClr val="000099"/>
                  </a:outerShdw>
                </a:effectLst>
              </a:rPr>
              <a:t>Speed of Sound</a:t>
            </a:r>
            <a:endParaRPr b="1" sz="3528">
              <a:ln w="12197">
                <a:solidFill>
                  <a:srgbClr val="000099"/>
                </a:solidFill>
              </a:ln>
              <a:solidFill>
                <a:srgbClr val="FF00FF"/>
              </a:solidFill>
              <a:effectLst>
                <a:outerShdw sx="100000" sy="100000" kx="0" ky="0" algn="b" rotWithShape="0" blurRad="62230" dist="123209" dir="18900000">
                  <a:srgbClr val="000099"/>
                </a:outerShdw>
              </a:effectLst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7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2031" indent="-252031" defTabSz="768095">
              <a:lnSpc>
                <a:spcPct val="60000"/>
              </a:lnSpc>
              <a:spcBef>
                <a:spcPts val="5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sz="2351">
                <a:solidFill>
                  <a:srgbClr val="FFFFFF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How much energy the wave has</a:t>
            </a:r>
            <a:endParaRPr sz="2351">
              <a:solidFill>
                <a:srgbClr val="FFFFFF"/>
              </a:solidFill>
              <a:effectLst>
                <a:outerShdw sx="100000" sy="100000" kx="0" ky="0" algn="b" rotWithShape="0" blurRad="10668" dist="21336" dir="2700000">
                  <a:srgbClr val="000000"/>
                </a:outerShdw>
              </a:effectLst>
            </a:endParaRPr>
          </a:p>
          <a:p>
            <a:pPr lvl="0" marL="252031" indent="-252031" defTabSz="768095">
              <a:lnSpc>
                <a:spcPct val="60000"/>
              </a:lnSpc>
              <a:spcBef>
                <a:spcPts val="5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sz="2351">
                <a:solidFill>
                  <a:srgbClr val="FFFFFF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Determined by amplitude(</a:t>
            </a:r>
            <a:r>
              <a:rPr sz="2351">
                <a:solidFill>
                  <a:srgbClr val="FFFFFF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  <a:latin typeface="Symbol"/>
                <a:ea typeface="Symbol"/>
                <a:cs typeface="Symbol"/>
                <a:sym typeface="Symbol"/>
              </a:rPr>
              <a:t>↑</a:t>
            </a:r>
            <a:r>
              <a:rPr sz="2351">
                <a:solidFill>
                  <a:srgbClr val="FFFFFF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amp = </a:t>
            </a:r>
            <a:r>
              <a:rPr sz="2351">
                <a:solidFill>
                  <a:srgbClr val="FFFFFF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  <a:latin typeface="Symbol"/>
                <a:ea typeface="Symbol"/>
                <a:cs typeface="Symbol"/>
                <a:sym typeface="Symbol"/>
              </a:rPr>
              <a:t>↑</a:t>
            </a:r>
            <a:r>
              <a:rPr sz="2351">
                <a:solidFill>
                  <a:srgbClr val="FFFFFF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energy)</a:t>
            </a:r>
            <a:endParaRPr sz="2351">
              <a:solidFill>
                <a:srgbClr val="FFFFFF"/>
              </a:solidFill>
              <a:effectLst>
                <a:outerShdw sx="100000" sy="100000" kx="0" ky="0" algn="b" rotWithShape="0" blurRad="10668" dist="21336" dir="2700000">
                  <a:srgbClr val="000000"/>
                </a:outerShdw>
              </a:effectLst>
            </a:endParaRPr>
          </a:p>
          <a:p>
            <a:pPr lvl="0" marL="288035" indent="-288035" defTabSz="768095">
              <a:lnSpc>
                <a:spcPct val="6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688">
              <a:solidFill>
                <a:srgbClr val="FFFFFF"/>
              </a:solidFill>
              <a:effectLst>
                <a:outerShdw sx="100000" sy="100000" kx="0" ky="0" algn="b" rotWithShape="0" blurRad="10668" dist="21336" dir="2700000">
                  <a:srgbClr val="000000"/>
                </a:outerShdw>
              </a:effectLst>
            </a:endParaRPr>
          </a:p>
          <a:p>
            <a:pPr lvl="0" marL="288035" indent="-288035" defTabSz="768095">
              <a:lnSpc>
                <a:spcPct val="60000"/>
              </a:lnSpc>
              <a:spcBef>
                <a:spcPts val="600"/>
              </a:spcBef>
              <a:buChar char="➢"/>
              <a:defRPr sz="1800">
                <a:solidFill>
                  <a:srgbClr val="000000"/>
                </a:solidFill>
              </a:defRPr>
            </a:pPr>
            <a:endParaRPr sz="2351">
              <a:solidFill>
                <a:srgbClr val="FFFFFF"/>
              </a:solidFill>
              <a:effectLst>
                <a:outerShdw sx="100000" sy="100000" kx="0" ky="0" algn="b" rotWithShape="0" blurRad="10668" dist="21336" dir="2700000">
                  <a:srgbClr val="000000"/>
                </a:outerShdw>
              </a:effectLst>
            </a:endParaRPr>
          </a:p>
          <a:p>
            <a:pPr lvl="0" marL="288035" indent="-288035" defTabSz="768095">
              <a:lnSpc>
                <a:spcPct val="60000"/>
              </a:lnSpc>
              <a:spcBef>
                <a:spcPts val="600"/>
              </a:spcBef>
              <a:buChar char="➢"/>
              <a:defRPr sz="1800">
                <a:solidFill>
                  <a:srgbClr val="000000"/>
                </a:solidFill>
              </a:defRPr>
            </a:pPr>
            <a:endParaRPr sz="2351">
              <a:solidFill>
                <a:srgbClr val="FFFFFF"/>
              </a:solidFill>
              <a:effectLst>
                <a:outerShdw sx="100000" sy="100000" kx="0" ky="0" algn="b" rotWithShape="0" blurRad="10668" dist="21336" dir="2700000">
                  <a:srgbClr val="000000"/>
                </a:outerShdw>
              </a:effectLst>
            </a:endParaRPr>
          </a:p>
          <a:p>
            <a:pPr lvl="0" marL="288035" indent="-288035" defTabSz="768095">
              <a:lnSpc>
                <a:spcPct val="60000"/>
              </a:lnSpc>
              <a:spcBef>
                <a:spcPts val="600"/>
              </a:spcBef>
              <a:buChar char="➢"/>
              <a:defRPr sz="1800">
                <a:solidFill>
                  <a:srgbClr val="000000"/>
                </a:solidFill>
              </a:defRPr>
            </a:pPr>
            <a:endParaRPr sz="2351">
              <a:solidFill>
                <a:srgbClr val="FFFFFF"/>
              </a:solidFill>
              <a:effectLst>
                <a:outerShdw sx="100000" sy="100000" kx="0" ky="0" algn="b" rotWithShape="0" blurRad="10668" dist="21336" dir="2700000">
                  <a:srgbClr val="000000"/>
                </a:outerShdw>
              </a:effectLst>
            </a:endParaRPr>
          </a:p>
          <a:p>
            <a:pPr lvl="0" marL="252031" indent="-252031" defTabSz="768095">
              <a:lnSpc>
                <a:spcPct val="60000"/>
              </a:lnSpc>
              <a:spcBef>
                <a:spcPts val="5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sz="2351">
                <a:solidFill>
                  <a:srgbClr val="FFFFFF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Determines the </a:t>
            </a:r>
            <a:r>
              <a:rPr i="1" sz="2351" u="sng">
                <a:solidFill>
                  <a:srgbClr val="FFFFFF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loudness</a:t>
            </a:r>
            <a:r>
              <a:rPr sz="2351">
                <a:solidFill>
                  <a:srgbClr val="FFFFFF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 of sound</a:t>
            </a:r>
            <a:endParaRPr sz="2351">
              <a:solidFill>
                <a:srgbClr val="FFFFFF"/>
              </a:solidFill>
              <a:effectLst>
                <a:outerShdw sx="100000" sy="100000" kx="0" ky="0" algn="b" rotWithShape="0" blurRad="10668" dist="21336" dir="2700000">
                  <a:srgbClr val="000000"/>
                </a:outerShdw>
              </a:effectLst>
            </a:endParaRPr>
          </a:p>
          <a:p>
            <a:pPr lvl="0" marL="252031" indent="-252031" defTabSz="768095">
              <a:lnSpc>
                <a:spcPct val="60000"/>
              </a:lnSpc>
              <a:spcBef>
                <a:spcPts val="5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sz="2351">
                <a:solidFill>
                  <a:srgbClr val="FFFFFF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Loudness measured in </a:t>
            </a:r>
            <a:r>
              <a:rPr i="1" sz="2351" u="sng">
                <a:solidFill>
                  <a:srgbClr val="FFFFFF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decibels(dB)</a:t>
            </a:r>
            <a:r>
              <a:rPr sz="2351">
                <a:solidFill>
                  <a:srgbClr val="FFFFFF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:</a:t>
            </a:r>
            <a:endParaRPr sz="2351">
              <a:solidFill>
                <a:srgbClr val="FFFFFF"/>
              </a:solidFill>
              <a:effectLst>
                <a:outerShdw sx="100000" sy="100000" kx="0" ky="0" algn="b" rotWithShape="0" blurRad="10668" dist="21336" dir="2700000">
                  <a:srgbClr val="000000"/>
                </a:outerShdw>
              </a:effectLst>
            </a:endParaRPr>
          </a:p>
          <a:p>
            <a:pPr lvl="0" marL="288035" indent="-288035" defTabSz="768095">
              <a:lnSpc>
                <a:spcPct val="6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51">
                <a:solidFill>
                  <a:srgbClr val="FFFFFF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	</a:t>
            </a:r>
            <a:r>
              <a:rPr baseline="29619" sz="2351">
                <a:solidFill>
                  <a:srgbClr val="FFFFFF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Ex.</a:t>
            </a:r>
            <a:r>
              <a:rPr sz="2351">
                <a:solidFill>
                  <a:srgbClr val="FFFFFF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  Ticking of watch………………….. 20 dB</a:t>
            </a:r>
            <a:endParaRPr sz="2351">
              <a:solidFill>
                <a:srgbClr val="FFFFFF"/>
              </a:solidFill>
              <a:effectLst>
                <a:outerShdw sx="100000" sy="100000" kx="0" ky="0" algn="b" rotWithShape="0" blurRad="10668" dist="21336" dir="2700000">
                  <a:srgbClr val="000000"/>
                </a:outerShdw>
              </a:effectLst>
            </a:endParaRPr>
          </a:p>
          <a:p>
            <a:pPr lvl="0" marL="288035" indent="-288035" defTabSz="768095">
              <a:lnSpc>
                <a:spcPct val="6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51">
                <a:solidFill>
                  <a:srgbClr val="FFFFFF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		Normal conversation…………….. 60 dB</a:t>
            </a:r>
            <a:endParaRPr sz="2351">
              <a:solidFill>
                <a:srgbClr val="FFFFFF"/>
              </a:solidFill>
              <a:effectLst>
                <a:outerShdw sx="100000" sy="100000" kx="0" ky="0" algn="b" rotWithShape="0" blurRad="10668" dist="21336" dir="2700000">
                  <a:srgbClr val="000000"/>
                </a:outerShdw>
              </a:effectLst>
            </a:endParaRPr>
          </a:p>
          <a:p>
            <a:pPr lvl="0" marL="288035" indent="-288035" defTabSz="768095">
              <a:lnSpc>
                <a:spcPct val="6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51">
                <a:solidFill>
                  <a:srgbClr val="FFFFFF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		Shouting…………………………. 90 dB</a:t>
            </a:r>
            <a:endParaRPr sz="2351">
              <a:solidFill>
                <a:srgbClr val="FFFFFF"/>
              </a:solidFill>
              <a:effectLst>
                <a:outerShdw sx="100000" sy="100000" kx="0" ky="0" algn="b" rotWithShape="0" blurRad="10668" dist="21336" dir="2700000">
                  <a:srgbClr val="000000"/>
                </a:outerShdw>
              </a:effectLst>
            </a:endParaRPr>
          </a:p>
          <a:p>
            <a:pPr lvl="0" marL="288035" indent="-288035" defTabSz="768095">
              <a:lnSpc>
                <a:spcPct val="6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51">
                <a:solidFill>
                  <a:srgbClr val="FFFFFF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		Rock concert…………………….. 120 dB</a:t>
            </a:r>
            <a:endParaRPr sz="2351">
              <a:solidFill>
                <a:srgbClr val="FFFFFF"/>
              </a:solidFill>
              <a:effectLst>
                <a:outerShdw sx="100000" sy="100000" kx="0" ky="0" algn="b" rotWithShape="0" blurRad="10668" dist="21336" dir="2700000">
                  <a:srgbClr val="000000"/>
                </a:outerShdw>
              </a:effectLst>
            </a:endParaRPr>
          </a:p>
          <a:p>
            <a:pPr lvl="0" marL="288035" indent="-288035" defTabSz="768095">
              <a:lnSpc>
                <a:spcPct val="6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51">
                <a:solidFill>
                  <a:srgbClr val="FFFFFF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		Jet taking off…………………….. 150 dB</a:t>
            </a:r>
            <a:endParaRPr sz="2351">
              <a:solidFill>
                <a:srgbClr val="FFFFFF"/>
              </a:solidFill>
              <a:effectLst>
                <a:outerShdw sx="100000" sy="100000" kx="0" ky="0" algn="b" rotWithShape="0" blurRad="10668" dist="21336" dir="2700000">
                  <a:srgbClr val="000000"/>
                </a:outerShdw>
              </a:effectLst>
            </a:endParaRPr>
          </a:p>
          <a:p>
            <a:pPr lvl="0" marL="252031" indent="-252031" defTabSz="768095">
              <a:lnSpc>
                <a:spcPct val="60000"/>
              </a:lnSpc>
              <a:spcBef>
                <a:spcPts val="5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sz="2351">
                <a:solidFill>
                  <a:srgbClr val="FFFFFF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85 dB sustained will cause damage to ears</a:t>
            </a:r>
            <a:endParaRPr sz="2351">
              <a:solidFill>
                <a:srgbClr val="FFFFFF"/>
              </a:solidFill>
              <a:effectLst>
                <a:outerShdw sx="100000" sy="100000" kx="0" ky="0" algn="b" rotWithShape="0" blurRad="10668" dist="21336" dir="2700000">
                  <a:srgbClr val="000000"/>
                </a:outerShdw>
              </a:effectLst>
            </a:endParaRPr>
          </a:p>
          <a:p>
            <a:pPr lvl="0" marL="252031" indent="-252031" defTabSz="768095">
              <a:lnSpc>
                <a:spcPct val="60000"/>
              </a:lnSpc>
              <a:spcBef>
                <a:spcPts val="5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sz="2351">
                <a:solidFill>
                  <a:srgbClr val="FFFFFF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120 dB will cause immediate damage</a:t>
            </a:r>
          </a:p>
        </p:txBody>
      </p:sp>
      <p:sp>
        <p:nvSpPr>
          <p:cNvPr id="279" name="Shape 279"/>
          <p:cNvSpPr/>
          <p:nvPr/>
        </p:nvSpPr>
        <p:spPr>
          <a:xfrm>
            <a:off x="1371599" y="76200"/>
            <a:ext cx="6172202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 sz="6000">
                <a:ln>
                  <a:solidFill>
                    <a:srgbClr val="CC99FF"/>
                  </a:solidFill>
                </a:ln>
                <a:solidFill>
                  <a:srgbClr val="9900CC"/>
                </a:solidFill>
                <a:effectLst>
                  <a:outerShdw sx="100000" sy="100000" kx="0" ky="0" algn="b" rotWithShape="0" blurRad="63500" dist="53881" dir="2700000">
                    <a:srgbClr val="9999FF"/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b="0" sz="1800">
                <a:ln>
                  <a:noFill/>
                </a:ln>
                <a:solidFill>
                  <a:srgbClr val="000000"/>
                </a:solidFill>
                <a:effectLst/>
              </a:defRPr>
            </a:pPr>
            <a:r>
              <a:rPr b="1" sz="6000">
                <a:ln>
                  <a:solidFill>
                    <a:srgbClr val="CC99FF"/>
                  </a:solidFill>
                </a:ln>
                <a:solidFill>
                  <a:srgbClr val="9900CC"/>
                </a:solidFill>
                <a:effectLst>
                  <a:outerShdw sx="100000" sy="100000" kx="0" ky="0" algn="b" rotWithShape="0" blurRad="63500" dist="53881" dir="2700000">
                    <a:srgbClr val="9999FF"/>
                  </a:outerShdw>
                </a:effectLst>
              </a:rPr>
              <a:t>Intensity</a:t>
            </a:r>
            <a:endParaRPr b="1" sz="3600">
              <a:ln w="9524">
                <a:solidFill>
                  <a:srgbClr val="CC99FF"/>
                </a:solidFill>
              </a:ln>
              <a:solidFill>
                <a:srgbClr val="9900CC"/>
              </a:solidFill>
              <a:effectLst>
                <a:outerShdw sx="100000" sy="100000" kx="0" ky="0" algn="b" rotWithShape="0" blurRad="63500" dist="53881" dir="2700000">
                  <a:srgbClr val="9999FF"/>
                </a:outerShdw>
              </a:effectLst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1219200" y="3019425"/>
            <a:ext cx="1905000" cy="285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50" fill="norm" stroke="1" extrusionOk="0">
                <a:moveTo>
                  <a:pt x="0" y="12825"/>
                </a:moveTo>
                <a:cubicBezTo>
                  <a:pt x="216" y="8325"/>
                  <a:pt x="432" y="3825"/>
                  <a:pt x="864" y="2025"/>
                </a:cubicBezTo>
                <a:cubicBezTo>
                  <a:pt x="1296" y="225"/>
                  <a:pt x="2016" y="-675"/>
                  <a:pt x="2592" y="2025"/>
                </a:cubicBezTo>
                <a:cubicBezTo>
                  <a:pt x="3168" y="4725"/>
                  <a:pt x="3600" y="15525"/>
                  <a:pt x="4320" y="18225"/>
                </a:cubicBezTo>
                <a:cubicBezTo>
                  <a:pt x="5022" y="20813"/>
                  <a:pt x="6336" y="20925"/>
                  <a:pt x="6912" y="18225"/>
                </a:cubicBezTo>
                <a:cubicBezTo>
                  <a:pt x="7488" y="15525"/>
                  <a:pt x="7200" y="4725"/>
                  <a:pt x="7776" y="2025"/>
                </a:cubicBezTo>
                <a:cubicBezTo>
                  <a:pt x="8352" y="-675"/>
                  <a:pt x="9792" y="-675"/>
                  <a:pt x="10368" y="2025"/>
                </a:cubicBezTo>
                <a:cubicBezTo>
                  <a:pt x="10944" y="4725"/>
                  <a:pt x="10656" y="15525"/>
                  <a:pt x="11232" y="18225"/>
                </a:cubicBezTo>
                <a:cubicBezTo>
                  <a:pt x="11808" y="20925"/>
                  <a:pt x="13248" y="20925"/>
                  <a:pt x="13824" y="18225"/>
                </a:cubicBezTo>
                <a:cubicBezTo>
                  <a:pt x="14400" y="15525"/>
                  <a:pt x="14112" y="4725"/>
                  <a:pt x="14688" y="2025"/>
                </a:cubicBezTo>
                <a:cubicBezTo>
                  <a:pt x="15264" y="-675"/>
                  <a:pt x="16704" y="-675"/>
                  <a:pt x="17280" y="2025"/>
                </a:cubicBezTo>
                <a:cubicBezTo>
                  <a:pt x="17856" y="4725"/>
                  <a:pt x="17568" y="15525"/>
                  <a:pt x="18144" y="18225"/>
                </a:cubicBezTo>
                <a:cubicBezTo>
                  <a:pt x="18720" y="20925"/>
                  <a:pt x="20160" y="20925"/>
                  <a:pt x="20736" y="18225"/>
                </a:cubicBezTo>
                <a:cubicBezTo>
                  <a:pt x="21312" y="15525"/>
                  <a:pt x="21456" y="4613"/>
                  <a:pt x="21600" y="2025"/>
                </a:cubicBezTo>
              </a:path>
            </a:pathLst>
          </a:custGeom>
          <a:ln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1" name="Shape 281"/>
          <p:cNvSpPr/>
          <p:nvPr/>
        </p:nvSpPr>
        <p:spPr>
          <a:xfrm>
            <a:off x="4419600" y="2813954"/>
            <a:ext cx="1828800" cy="817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77" fill="norm" stroke="1" extrusionOk="0">
                <a:moveTo>
                  <a:pt x="0" y="12908"/>
                </a:moveTo>
                <a:cubicBezTo>
                  <a:pt x="581" y="8345"/>
                  <a:pt x="1181" y="3781"/>
                  <a:pt x="1800" y="1956"/>
                </a:cubicBezTo>
                <a:cubicBezTo>
                  <a:pt x="2400" y="93"/>
                  <a:pt x="3000" y="-478"/>
                  <a:pt x="3600" y="1956"/>
                </a:cubicBezTo>
                <a:cubicBezTo>
                  <a:pt x="4181" y="4352"/>
                  <a:pt x="4800" y="14125"/>
                  <a:pt x="5400" y="16559"/>
                </a:cubicBezTo>
                <a:cubicBezTo>
                  <a:pt x="5981" y="18955"/>
                  <a:pt x="6600" y="18955"/>
                  <a:pt x="7200" y="16559"/>
                </a:cubicBezTo>
                <a:cubicBezTo>
                  <a:pt x="7781" y="14125"/>
                  <a:pt x="8400" y="4352"/>
                  <a:pt x="9000" y="1956"/>
                </a:cubicBezTo>
                <a:cubicBezTo>
                  <a:pt x="9581" y="-478"/>
                  <a:pt x="10181" y="-820"/>
                  <a:pt x="10800" y="1956"/>
                </a:cubicBezTo>
                <a:cubicBezTo>
                  <a:pt x="11400" y="4694"/>
                  <a:pt x="12000" y="15950"/>
                  <a:pt x="12600" y="18384"/>
                </a:cubicBezTo>
                <a:cubicBezTo>
                  <a:pt x="13181" y="20780"/>
                  <a:pt x="13950" y="19259"/>
                  <a:pt x="14400" y="16559"/>
                </a:cubicBezTo>
                <a:cubicBezTo>
                  <a:pt x="14831" y="13821"/>
                  <a:pt x="14850" y="4352"/>
                  <a:pt x="15300" y="1956"/>
                </a:cubicBezTo>
                <a:cubicBezTo>
                  <a:pt x="15731" y="-478"/>
                  <a:pt x="16481" y="-820"/>
                  <a:pt x="17100" y="1956"/>
                </a:cubicBezTo>
                <a:cubicBezTo>
                  <a:pt x="17700" y="4694"/>
                  <a:pt x="18300" y="15950"/>
                  <a:pt x="18900" y="18384"/>
                </a:cubicBezTo>
                <a:cubicBezTo>
                  <a:pt x="19481" y="20780"/>
                  <a:pt x="20250" y="18688"/>
                  <a:pt x="20700" y="16559"/>
                </a:cubicBezTo>
                <a:cubicBezTo>
                  <a:pt x="21150" y="14429"/>
                  <a:pt x="21375" y="10018"/>
                  <a:pt x="21600" y="5607"/>
                </a:cubicBezTo>
              </a:path>
            </a:pathLst>
          </a:custGeom>
          <a:ln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2" name="Shape 282"/>
          <p:cNvSpPr/>
          <p:nvPr/>
        </p:nvSpPr>
        <p:spPr>
          <a:xfrm>
            <a:off x="3200400" y="2971800"/>
            <a:ext cx="7620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soft</a:t>
            </a:r>
          </a:p>
        </p:txBody>
      </p:sp>
      <p:sp>
        <p:nvSpPr>
          <p:cNvPr id="283" name="Shape 283"/>
          <p:cNvSpPr/>
          <p:nvPr/>
        </p:nvSpPr>
        <p:spPr>
          <a:xfrm>
            <a:off x="6248400" y="3048000"/>
            <a:ext cx="7620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loud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body" idx="4294967295"/>
          </p:nvPr>
        </p:nvSpPr>
        <p:spPr>
          <a:xfrm>
            <a:off x="228600" y="1905000"/>
            <a:ext cx="8229600" cy="472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60000"/>
              </a:lnSpc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Pitch is how high or low a sound is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6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	- depends how fast/slow molecules of a medium vibrate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60000"/>
              </a:lnSpc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Pitch = frequency(Hz)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60000"/>
              </a:lnSpc>
              <a:buChar char="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60000"/>
              </a:lnSpc>
              <a:buChar char="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75000"/>
              </a:lnSpc>
              <a:buChar char="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75000"/>
              </a:lnSpc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Humans can hear pitches between 20Hz and 20,000 Hz.(&gt;20,000Hz is </a:t>
            </a:r>
            <a:r>
              <a:rPr b="1" i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ultrasonic</a:t>
            </a: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)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75000"/>
              </a:lnSpc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Dogs, dolphins, and tortoises can hear ultrasonic pitches.</a:t>
            </a:r>
          </a:p>
        </p:txBody>
      </p:sp>
      <p:sp>
        <p:nvSpPr>
          <p:cNvPr id="286" name="Shape 286"/>
          <p:cNvSpPr/>
          <p:nvPr/>
        </p:nvSpPr>
        <p:spPr>
          <a:xfrm>
            <a:off x="1904999" y="457199"/>
            <a:ext cx="4953002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832104">
              <a:defRPr b="1" sz="4095">
                <a:ln w="7887">
                  <a:solidFill>
                    <a:srgbClr val="CC99FF"/>
                  </a:solidFill>
                </a:ln>
                <a:solidFill>
                  <a:srgbClr val="CCECFF"/>
                </a:solidFill>
                <a:effectLst>
                  <a:outerShdw sx="100000" sy="100000" kx="0" ky="0" algn="b" rotWithShape="0" blurRad="57785" dist="49032" dir="2700000">
                    <a:srgbClr val="9999FF"/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b="0"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b="1" sz="4095">
                <a:ln w="7887">
                  <a:solidFill>
                    <a:srgbClr val="CC99FF"/>
                  </a:solidFill>
                </a:ln>
                <a:solidFill>
                  <a:srgbClr val="CCECFF"/>
                </a:solidFill>
                <a:effectLst>
                  <a:outerShdw sx="100000" sy="100000" kx="0" ky="0" algn="b" rotWithShape="0" blurRad="57785" dist="49032" dir="2700000">
                    <a:srgbClr val="9999FF"/>
                  </a:outerShdw>
                </a:effectLst>
              </a:rPr>
              <a:t>Pitch</a:t>
            </a:r>
            <a:endParaRPr b="1" sz="3276">
              <a:ln w="7887">
                <a:solidFill>
                  <a:srgbClr val="CC99FF"/>
                </a:solidFill>
              </a:ln>
              <a:solidFill>
                <a:srgbClr val="CCECFF"/>
              </a:solidFill>
              <a:effectLst>
                <a:outerShdw sx="100000" sy="100000" kx="0" ky="0" algn="b" rotWithShape="0" blurRad="57785" dist="49032" dir="2700000">
                  <a:srgbClr val="9999FF"/>
                </a:outerShdw>
              </a:effectLst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533400" y="3622849"/>
            <a:ext cx="1828800" cy="62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17" fill="norm" stroke="1" extrusionOk="0">
                <a:moveTo>
                  <a:pt x="0" y="18232"/>
                </a:moveTo>
                <a:cubicBezTo>
                  <a:pt x="975" y="17009"/>
                  <a:pt x="1950" y="15786"/>
                  <a:pt x="2700" y="13341"/>
                </a:cubicBezTo>
                <a:cubicBezTo>
                  <a:pt x="3450" y="10896"/>
                  <a:pt x="3750" y="5190"/>
                  <a:pt x="4500" y="3560"/>
                </a:cubicBezTo>
                <a:cubicBezTo>
                  <a:pt x="5250" y="1930"/>
                  <a:pt x="6450" y="1115"/>
                  <a:pt x="7200" y="3560"/>
                </a:cubicBezTo>
                <a:cubicBezTo>
                  <a:pt x="7950" y="6005"/>
                  <a:pt x="8250" y="15786"/>
                  <a:pt x="9000" y="18232"/>
                </a:cubicBezTo>
                <a:cubicBezTo>
                  <a:pt x="9750" y="20677"/>
                  <a:pt x="10800" y="20269"/>
                  <a:pt x="11700" y="18232"/>
                </a:cubicBezTo>
                <a:cubicBezTo>
                  <a:pt x="12600" y="16194"/>
                  <a:pt x="13650" y="8807"/>
                  <a:pt x="14400" y="6005"/>
                </a:cubicBezTo>
                <a:cubicBezTo>
                  <a:pt x="15131" y="3152"/>
                  <a:pt x="15600" y="1930"/>
                  <a:pt x="16200" y="1115"/>
                </a:cubicBezTo>
                <a:cubicBezTo>
                  <a:pt x="16800" y="300"/>
                  <a:pt x="17400" y="-923"/>
                  <a:pt x="18000" y="1115"/>
                </a:cubicBezTo>
                <a:cubicBezTo>
                  <a:pt x="18600" y="3152"/>
                  <a:pt x="19181" y="10845"/>
                  <a:pt x="19800" y="13341"/>
                </a:cubicBezTo>
                <a:cubicBezTo>
                  <a:pt x="20400" y="15786"/>
                  <a:pt x="21300" y="15379"/>
                  <a:pt x="21600" y="15786"/>
                </a:cubicBezTo>
              </a:path>
            </a:pathLst>
          </a:custGeom>
          <a:ln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8" name="Shape 288"/>
          <p:cNvSpPr/>
          <p:nvPr/>
        </p:nvSpPr>
        <p:spPr>
          <a:xfrm>
            <a:off x="4572000" y="3581024"/>
            <a:ext cx="1143000" cy="686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19" fill="norm" stroke="1" extrusionOk="0">
                <a:moveTo>
                  <a:pt x="0" y="18863"/>
                </a:moveTo>
                <a:cubicBezTo>
                  <a:pt x="1080" y="9241"/>
                  <a:pt x="2160" y="-381"/>
                  <a:pt x="2880" y="12"/>
                </a:cubicBezTo>
                <a:cubicBezTo>
                  <a:pt x="3570" y="355"/>
                  <a:pt x="3600" y="21219"/>
                  <a:pt x="4320" y="21219"/>
                </a:cubicBezTo>
                <a:cubicBezTo>
                  <a:pt x="5040" y="21219"/>
                  <a:pt x="6480" y="12"/>
                  <a:pt x="7200" y="12"/>
                </a:cubicBezTo>
                <a:cubicBezTo>
                  <a:pt x="7920" y="12"/>
                  <a:pt x="7920" y="21219"/>
                  <a:pt x="8640" y="21219"/>
                </a:cubicBezTo>
                <a:cubicBezTo>
                  <a:pt x="9360" y="21219"/>
                  <a:pt x="10800" y="12"/>
                  <a:pt x="11520" y="12"/>
                </a:cubicBezTo>
                <a:cubicBezTo>
                  <a:pt x="12240" y="12"/>
                  <a:pt x="12240" y="21219"/>
                  <a:pt x="12960" y="21219"/>
                </a:cubicBezTo>
                <a:cubicBezTo>
                  <a:pt x="13680" y="21219"/>
                  <a:pt x="15120" y="12"/>
                  <a:pt x="15840" y="12"/>
                </a:cubicBezTo>
                <a:cubicBezTo>
                  <a:pt x="16560" y="12"/>
                  <a:pt x="16560" y="21219"/>
                  <a:pt x="17280" y="21219"/>
                </a:cubicBezTo>
                <a:cubicBezTo>
                  <a:pt x="18000" y="21219"/>
                  <a:pt x="19440" y="12"/>
                  <a:pt x="20160" y="12"/>
                </a:cubicBezTo>
                <a:cubicBezTo>
                  <a:pt x="20880" y="12"/>
                  <a:pt x="21360" y="17684"/>
                  <a:pt x="21600" y="21219"/>
                </a:cubicBezTo>
              </a:path>
            </a:pathLst>
          </a:custGeom>
          <a:ln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9" name="Shape 289"/>
          <p:cNvSpPr/>
          <p:nvPr/>
        </p:nvSpPr>
        <p:spPr>
          <a:xfrm>
            <a:off x="2286000" y="3733800"/>
            <a:ext cx="1600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low note</a:t>
            </a:r>
          </a:p>
        </p:txBody>
      </p:sp>
      <p:sp>
        <p:nvSpPr>
          <p:cNvPr id="290" name="Shape 290"/>
          <p:cNvSpPr/>
          <p:nvPr/>
        </p:nvSpPr>
        <p:spPr>
          <a:xfrm>
            <a:off x="5715000" y="3733800"/>
            <a:ext cx="16764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high note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 idx="4294967295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841247">
              <a:defRPr sz="1800">
                <a:solidFill>
                  <a:srgbClr val="000000"/>
                </a:solidFill>
              </a:defRPr>
            </a:pPr>
            <a:r>
              <a:rPr sz="3680">
                <a:solidFill>
                  <a:srgbClr val="00FFFF"/>
                </a:solidFill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Waves Traveling Through a</a:t>
            </a:r>
            <a:br>
              <a:rPr sz="3680">
                <a:solidFill>
                  <a:srgbClr val="00FFFF"/>
                </a:solidFill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</a:br>
            <a:r>
              <a:rPr sz="3680">
                <a:solidFill>
                  <a:srgbClr val="00FFFF"/>
                </a:solidFill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Medium</a:t>
            </a:r>
          </a:p>
        </p:txBody>
      </p:sp>
      <p:sp>
        <p:nvSpPr>
          <p:cNvPr id="147" name="Shape 147"/>
          <p:cNvSpPr/>
          <p:nvPr>
            <p:ph type="body" idx="4294967295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66474" indent="-366474" defTabSz="868680">
              <a:spcBef>
                <a:spcPts val="8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00FF00"/>
                </a:solidFill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rPr>
              <a:t>Molecules of medium vibrate</a:t>
            </a:r>
            <a:endParaRPr sz="3420">
              <a:solidFill>
                <a:srgbClr val="00FF00"/>
              </a:solidFill>
              <a:effectLst>
                <a:outerShdw sx="100000" sy="100000" kx="0" ky="0" algn="b" rotWithShape="0" blurRad="12065" dist="24130" dir="2700000">
                  <a:srgbClr val="000000"/>
                </a:outerShdw>
              </a:effectLst>
            </a:endParaRPr>
          </a:p>
          <a:p>
            <a:pPr lvl="0" marL="366474" indent="-366474" defTabSz="868680">
              <a:spcBef>
                <a:spcPts val="8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00FF00"/>
                </a:solidFill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rPr>
              <a:t>Waves move forward, but medium stays put(ex. buoy in water)</a:t>
            </a:r>
            <a:endParaRPr sz="3420">
              <a:solidFill>
                <a:srgbClr val="00FF00"/>
              </a:solidFill>
              <a:effectLst>
                <a:outerShdw sx="100000" sy="100000" kx="0" ky="0" algn="b" rotWithShape="0" blurRad="12065" dist="24130" dir="2700000">
                  <a:srgbClr val="000000"/>
                </a:outerShdw>
              </a:effectLst>
            </a:endParaRPr>
          </a:p>
          <a:p>
            <a:pPr lvl="0" marL="366474" indent="-366474" defTabSz="868680">
              <a:spcBef>
                <a:spcPts val="8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sz="3420" u="sng">
                <a:solidFill>
                  <a:srgbClr val="00FF00"/>
                </a:solidFill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rPr>
              <a:t>Density</a:t>
            </a:r>
            <a:r>
              <a:rPr sz="3420">
                <a:solidFill>
                  <a:srgbClr val="00FF00"/>
                </a:solidFill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rPr>
              <a:t>: as density of medium increases, the speed of wave decreases</a:t>
            </a:r>
            <a:endParaRPr sz="3420">
              <a:solidFill>
                <a:srgbClr val="00FF00"/>
              </a:solidFill>
              <a:effectLst>
                <a:outerShdw sx="100000" sy="100000" kx="0" ky="0" algn="b" rotWithShape="0" blurRad="12065" dist="24130" dir="2700000">
                  <a:srgbClr val="000000"/>
                </a:outerShdw>
              </a:effectLst>
            </a:endParaRPr>
          </a:p>
          <a:p>
            <a:pPr lvl="0" marL="366474" indent="-366474" defTabSz="868680">
              <a:spcBef>
                <a:spcPts val="8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sz="3420" u="sng">
                <a:solidFill>
                  <a:srgbClr val="00FF00"/>
                </a:solidFill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rPr>
              <a:t>Elasticity</a:t>
            </a:r>
            <a:r>
              <a:rPr sz="3420">
                <a:solidFill>
                  <a:srgbClr val="00FF00"/>
                </a:solidFill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rPr>
              <a:t>: waves travel faster through mediums who can return to original shape more quickly(ex. steel vs. air)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5" dur="5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4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type="body" idx="4294967295"/>
          </p:nvPr>
        </p:nvSpPr>
        <p:spPr>
          <a:xfrm>
            <a:off x="0" y="1828800"/>
            <a:ext cx="5791200" cy="502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65000"/>
              </a:lnSpc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Is a change in frequency/pitch due to motion of sound or motion of observer of sound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lnSpc>
                <a:spcPct val="65000"/>
              </a:lnSpc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As sound moves closer, frequency </a:t>
            </a: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lnSpc>
                <a:spcPct val="65000"/>
              </a:lnSpc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As sound moves away, frequency </a:t>
            </a: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</a:t>
            </a:r>
          </a:p>
        </p:txBody>
      </p:sp>
      <p:sp>
        <p:nvSpPr>
          <p:cNvPr id="293" name="Shape 293"/>
          <p:cNvSpPr/>
          <p:nvPr/>
        </p:nvSpPr>
        <p:spPr>
          <a:xfrm>
            <a:off x="1295400" y="685800"/>
            <a:ext cx="62484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77240">
              <a:defRPr sz="2805">
                <a:ln w="6881">
                  <a:solidFill>
                    <a:srgbClr val="008000"/>
                  </a:solidFill>
                </a:ln>
                <a:solidFill>
                  <a:srgbClr val="804141"/>
                </a:solidFill>
                <a:effectLst>
                  <a:outerShdw sx="100000" sy="100000" kx="0" ky="0" algn="b" rotWithShape="0" blurRad="53975" dist="479375" dir="14049741">
                    <a:srgbClr val="C7DFD3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2805">
                <a:ln w="6881">
                  <a:solidFill>
                    <a:srgbClr val="008000"/>
                  </a:solidFill>
                </a:ln>
                <a:solidFill>
                  <a:srgbClr val="804141"/>
                </a:solidFill>
                <a:effectLst>
                  <a:outerShdw sx="100000" sy="100000" kx="0" ky="0" algn="b" rotWithShape="0" blurRad="53975" dist="479375" dir="14049741">
                    <a:srgbClr val="C7DFD3"/>
                  </a:outerShdw>
                </a:effectLst>
              </a:rPr>
              <a:t>Doppler Effect</a:t>
            </a:r>
            <a:endParaRPr sz="3060">
              <a:ln w="6881">
                <a:solidFill>
                  <a:srgbClr val="008000"/>
                </a:solidFill>
              </a:ln>
              <a:solidFill>
                <a:srgbClr val="804141"/>
              </a:solidFill>
              <a:effectLst>
                <a:outerShdw sx="100000" sy="100000" kx="0" ky="0" algn="b" rotWithShape="0" blurRad="53975" dist="479375" dir="14049741">
                  <a:srgbClr val="C7DFD3"/>
                </a:outerShdw>
              </a:effectLst>
            </a:endParaRPr>
          </a:p>
        </p:txBody>
      </p:sp>
      <p:pic>
        <p:nvPicPr>
          <p:cNvPr id="29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6800" y="3817937"/>
            <a:ext cx="3987800" cy="2886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2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0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500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4" grpId="2"/>
      <p:bldP build="p" bldLvl="1" animBg="1" rev="0" advAuto="0" spid="29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type="title" idx="4294967295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Doppler Effect</a:t>
            </a:r>
          </a:p>
        </p:txBody>
      </p:sp>
      <p:pic>
        <p:nvPicPr>
          <p:cNvPr id="297" name="doppler.png" descr="doppl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6800" y="3886200"/>
            <a:ext cx="4267200" cy="2516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u11l3b1.png" descr="u11l3b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1371600"/>
            <a:ext cx="5000625" cy="2754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type="body" idx="4294967295"/>
          </p:nvPr>
        </p:nvSpPr>
        <p:spPr>
          <a:xfrm>
            <a:off x="0" y="1981200"/>
            <a:ext cx="84582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lnSpc>
                <a:spcPct val="75000"/>
              </a:lnSpc>
              <a:spcBef>
                <a:spcPts val="500"/>
              </a:spcBef>
              <a:buClr>
                <a:srgbClr val="FFFFFF"/>
              </a:buClr>
              <a:buChar char="M"/>
              <a:defRPr sz="1800">
                <a:solidFill>
                  <a:srgbClr val="000000"/>
                </a:solidFill>
              </a:defRPr>
            </a:pPr>
            <a:r>
              <a:rPr b="1" i="1" sz="24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Resonance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: ability of an object to absorb energy(of its own natural frequency) from another source.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lnSpc>
                <a:spcPct val="7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	</a:t>
            </a:r>
            <a:r>
              <a:rPr baseline="30000"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ex.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Tuning in a radio, uses resonance to match the frequency of radio to the station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lnSpc>
                <a:spcPct val="7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70000"/>
              </a:lnSpc>
              <a:spcBef>
                <a:spcPts val="500"/>
              </a:spcBef>
              <a:buClr>
                <a:srgbClr val="FFFFFF"/>
              </a:buClr>
              <a:buChar char="M"/>
              <a:defRPr sz="1800">
                <a:solidFill>
                  <a:srgbClr val="000000"/>
                </a:solidFill>
              </a:defRPr>
            </a:pPr>
            <a:r>
              <a:rPr b="1" i="1" sz="24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Constructive interference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: waves combine and intensify sound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lnSpc>
                <a:spcPct val="70000"/>
              </a:lnSpc>
              <a:buClr>
                <a:srgbClr val="FFFFFF"/>
              </a:buClr>
              <a:buChar char="M"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70000"/>
              </a:lnSpc>
              <a:spcBef>
                <a:spcPts val="500"/>
              </a:spcBef>
              <a:buClr>
                <a:srgbClr val="FFFFFF"/>
              </a:buClr>
              <a:buChar char="M"/>
              <a:defRPr sz="1800">
                <a:solidFill>
                  <a:srgbClr val="000000"/>
                </a:solidFill>
              </a:defRPr>
            </a:pPr>
            <a:r>
              <a:rPr b="1" i="1" sz="24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Destructive interference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: waves cancel each other out, decreasing sound(</a:t>
            </a:r>
            <a:r>
              <a:rPr baseline="30000"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ex.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dead spots in a hall with hard surfaces)  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lnSpc>
                <a:spcPct val="70000"/>
              </a:lnSpc>
              <a:buClr>
                <a:srgbClr val="FFFFFF"/>
              </a:buClr>
              <a:buChar char="M"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70000"/>
              </a:lnSpc>
              <a:spcBef>
                <a:spcPts val="500"/>
              </a:spcBef>
              <a:buClr>
                <a:srgbClr val="FFFFFF"/>
              </a:buClr>
              <a:buChar char="♒"/>
              <a:defRPr sz="1800">
                <a:solidFill>
                  <a:srgbClr val="000000"/>
                </a:solidFill>
              </a:defRPr>
            </a:pPr>
            <a:r>
              <a:rPr i="1" sz="24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Acoustics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: the science of sound</a:t>
            </a:r>
          </a:p>
        </p:txBody>
      </p:sp>
      <p:sp>
        <p:nvSpPr>
          <p:cNvPr id="301" name="Shape 301"/>
          <p:cNvSpPr/>
          <p:nvPr/>
        </p:nvSpPr>
        <p:spPr>
          <a:xfrm>
            <a:off x="990600" y="381000"/>
            <a:ext cx="7162800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5100">
                <a:ln>
                  <a:solidFill/>
                </a:ln>
                <a:solidFill>
                  <a:srgbClr val="A603A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ln>
                  <a:noFill/>
                </a:ln>
                <a:solidFill>
                  <a:srgbClr val="000000"/>
                </a:solidFill>
              </a:defRPr>
            </a:pPr>
            <a:r>
              <a:rPr sz="5100">
                <a:ln>
                  <a:solidFill/>
                </a:ln>
                <a:solidFill>
                  <a:srgbClr val="A603AB"/>
                </a:solidFill>
              </a:rPr>
              <a:t>Wave Interaction in Sound</a:t>
            </a:r>
            <a:endParaRPr sz="3600">
              <a:ln w="9524">
                <a:solidFill/>
              </a:ln>
              <a:solidFill>
                <a:srgbClr val="A603AB"/>
              </a:solidFill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500"/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500"/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0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70000"/>
              </a:lnSpc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Known as “sound navigation and ranging”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lnSpc>
                <a:spcPct val="70000"/>
              </a:lnSpc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Measure of reflected sound waves (ultrasonic) bouncing off a solid object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lnSpc>
                <a:spcPct val="70000"/>
              </a:lnSpc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Distance of object= (speed of sound waves) x (1/2 total time of travel)</a:t>
            </a:r>
          </a:p>
        </p:txBody>
      </p:sp>
      <p:sp>
        <p:nvSpPr>
          <p:cNvPr id="304" name="Shape 304"/>
          <p:cNvSpPr/>
          <p:nvPr/>
        </p:nvSpPr>
        <p:spPr>
          <a:xfrm>
            <a:off x="2590800" y="457200"/>
            <a:ext cx="41910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49223">
              <a:defRPr b="1" sz="2556">
                <a:solidFill>
                  <a:srgbClr val="0024C1"/>
                </a:solidFill>
                <a:effectLst>
                  <a:outerShdw sx="100000" sy="100000" kx="0" ky="0" algn="b" rotWithShape="0" blurRad="45085" dist="32511" dir="3378596">
                    <a:srgbClr val="4D4D4D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556">
                <a:solidFill>
                  <a:srgbClr val="0024C1"/>
                </a:solidFill>
                <a:effectLst>
                  <a:outerShdw sx="100000" sy="100000" kx="0" ky="0" algn="b" rotWithShape="0" blurRad="45085" dist="32511" dir="3378596">
                    <a:srgbClr val="4D4D4D"/>
                  </a:outerShdw>
                </a:effectLst>
              </a:rPr>
              <a:t>Sonar</a:t>
            </a:r>
            <a:endParaRPr b="1" sz="2556">
              <a:solidFill>
                <a:srgbClr val="0024C1"/>
              </a:solidFill>
              <a:effectLst>
                <a:outerShdw sx="100000" sy="100000" kx="0" ky="0" algn="b" rotWithShape="0" blurRad="45085" dist="32511" dir="3378596">
                  <a:srgbClr val="4D4D4D"/>
                </a:outerShdw>
              </a:effectLst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838200" y="4267200"/>
            <a:ext cx="36576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b="1" baseline="30000" sz="24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rPr>
              <a:t>Ex.</a:t>
            </a:r>
            <a:r>
              <a:rPr b="1" sz="24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rPr>
              <a:t> Ultrasound</a:t>
            </a:r>
          </a:p>
        </p:txBody>
      </p:sp>
      <p:pic>
        <p:nvPicPr>
          <p:cNvPr id="306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5800" y="3762375"/>
            <a:ext cx="4640263" cy="3095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body" idx="4294967295"/>
          </p:nvPr>
        </p:nvSpPr>
        <p:spPr>
          <a:xfrm>
            <a:off x="228600" y="1828800"/>
            <a:ext cx="8229600" cy="502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70000"/>
              </a:lnSpc>
              <a:buChar char="➢"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70000"/>
              </a:lnSpc>
              <a:spcBef>
                <a:spcPts val="5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Scientists define music as having…..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lnSpc>
                <a:spcPct val="7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		1. A pleasing quality(subjective!!)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lnSpc>
                <a:spcPct val="7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		2. A definite, identifiable pitch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lnSpc>
                <a:spcPct val="7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		3. A definite, repeating pattern(rhythm)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lnSpc>
                <a:spcPct val="7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lnSpc>
                <a:spcPct val="7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70000"/>
              </a:lnSpc>
              <a:spcBef>
                <a:spcPts val="5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Horns, drums, strings vibrate to create sound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lnSpc>
                <a:spcPct val="7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		</a:t>
            </a:r>
            <a:r>
              <a:rPr baseline="30000"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ex.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stringed instruments: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lnSpc>
                <a:spcPct val="7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			- </a:t>
            </a:r>
            <a:r>
              <a:rPr i="1"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shorter strings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=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frequency 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lnSpc>
                <a:spcPct val="7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			- </a:t>
            </a:r>
            <a:r>
              <a:rPr i="1"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more tension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=  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frequency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lnSpc>
                <a:spcPct val="7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			-</a:t>
            </a:r>
            <a:r>
              <a:rPr i="1"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thinner strings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=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frequency </a:t>
            </a:r>
          </a:p>
        </p:txBody>
      </p:sp>
      <p:sp>
        <p:nvSpPr>
          <p:cNvPr id="309" name="Shape 309"/>
          <p:cNvSpPr/>
          <p:nvPr/>
        </p:nvSpPr>
        <p:spPr>
          <a:xfrm>
            <a:off x="685800" y="304800"/>
            <a:ext cx="7543800" cy="144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 sz="5600">
                <a:ln>
                  <a:solidFill>
                    <a:srgbClr val="CC99FF"/>
                  </a:solidFill>
                </a:ln>
                <a:solidFill>
                  <a:srgbClr val="9900CC"/>
                </a:solidFill>
                <a:effectLst>
                  <a:outerShdw sx="100000" sy="100000" kx="0" ky="0" algn="b" rotWithShape="0" blurRad="63500" dist="53881" dir="2700000">
                    <a:srgbClr val="9999FF"/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b="0" sz="1800">
                <a:ln>
                  <a:noFill/>
                </a:ln>
                <a:solidFill>
                  <a:srgbClr val="000000"/>
                </a:solidFill>
                <a:effectLst/>
              </a:defRPr>
            </a:pPr>
            <a:r>
              <a:rPr b="1" sz="5600">
                <a:ln>
                  <a:solidFill>
                    <a:srgbClr val="CC99FF"/>
                  </a:solidFill>
                </a:ln>
                <a:solidFill>
                  <a:srgbClr val="9900CC"/>
                </a:solidFill>
                <a:effectLst>
                  <a:outerShdw sx="100000" sy="100000" kx="0" ky="0" algn="b" rotWithShape="0" blurRad="63500" dist="53881" dir="2700000">
                    <a:srgbClr val="9999FF"/>
                  </a:outerShdw>
                </a:effectLst>
              </a:rPr>
              <a:t>Music........or noise????</a:t>
            </a:r>
            <a:endParaRPr b="1" sz="3600">
              <a:ln w="9524">
                <a:solidFill>
                  <a:srgbClr val="CC99FF"/>
                </a:solidFill>
              </a:ln>
              <a:solidFill>
                <a:srgbClr val="9900CC"/>
              </a:solidFill>
              <a:effectLst>
                <a:outerShdw sx="100000" sy="100000" kx="0" ky="0" algn="b" rotWithShape="0" blurRad="63500" dist="53881" dir="2700000">
                  <a:srgbClr val="9999FF"/>
                </a:outerShdw>
              </a:effectLst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1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2" presetID="1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2" presetID="1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1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nodeType="afterEffect" presetClass="entr" presetSubtype="2" presetID="1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nodeType="afterEffect" presetClass="entr" presetSubtype="2" presetID="1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2" presetID="1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2" presetID="1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presetClass="entr" presetSubtype="2" presetID="1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presetClass="entr" presetSubtype="2" presetID="1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presetClass="entr" presetSubtype="2" presetID="1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3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08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whole ear.png" descr="whole ea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162800" cy="6394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ossicles.png" descr="ossicle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10400" y="3581400"/>
            <a:ext cx="2133600" cy="312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raphic-ear anatomy.jpg" descr="graphic-ear anatomy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75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title" idx="4294967295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4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Faster than a Speeding Bullet….</a:t>
            </a:r>
          </a:p>
        </p:txBody>
      </p:sp>
      <p:pic>
        <p:nvPicPr>
          <p:cNvPr id="317" name="bullet-2.png" descr="bullet-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1481137"/>
            <a:ext cx="2514600" cy="1793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mach1.jpg" descr="mach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9200" y="1489075"/>
            <a:ext cx="2514600" cy="1793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bullet-3.png" descr="bullet-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7400" y="3973512"/>
            <a:ext cx="2209800" cy="1576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T38.jpg" descr="T38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95800" y="3581400"/>
            <a:ext cx="2209800" cy="1055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T38flight.jpg" descr="T38flight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19600" y="4648200"/>
            <a:ext cx="2438400" cy="1646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shockwaves-car-s.png" descr="shockwaves-car-s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34200" y="4224337"/>
            <a:ext cx="2209800" cy="1871663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Shape 323"/>
          <p:cNvSpPr/>
          <p:nvPr/>
        </p:nvSpPr>
        <p:spPr>
          <a:xfrm>
            <a:off x="990600" y="1981200"/>
            <a:ext cx="1676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Mach 1:</a:t>
            </a:r>
          </a:p>
        </p:txBody>
      </p:sp>
      <p:sp>
        <p:nvSpPr>
          <p:cNvPr id="324" name="Shape 324"/>
          <p:cNvSpPr/>
          <p:nvPr/>
        </p:nvSpPr>
        <p:spPr>
          <a:xfrm>
            <a:off x="533399" y="4419600"/>
            <a:ext cx="1463017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Mach 1.4</a:t>
            </a:r>
            <a:endParaRPr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and beyond:</a:t>
            </a:r>
          </a:p>
        </p:txBody>
      </p:sp>
      <p:sp>
        <p:nvSpPr>
          <p:cNvPr id="325" name="Shape 325"/>
          <p:cNvSpPr/>
          <p:nvPr/>
        </p:nvSpPr>
        <p:spPr>
          <a:xfrm>
            <a:off x="381000" y="5867400"/>
            <a:ext cx="24384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hlinkClick r:id="rId8" invalidUrl="" action="" tgtFrame="" tooltip="" history="1" highlightClick="0" endSnd="0"/>
              </a:defRPr>
            </a:lvl1pPr>
          </a:lstStyle>
          <a:p>
            <a:pPr lvl="0"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hlinkClick r:id="rId8" invalidUrl="" action="" tgtFrame="" tooltip="" history="1" highlightClick="0" endSnd="0"/>
              </a:rPr>
              <a:t>Listen to this....</a:t>
            </a:r>
          </a:p>
        </p:txBody>
      </p:sp>
      <p:sp>
        <p:nvSpPr>
          <p:cNvPr id="326" name="Shape 326"/>
          <p:cNvSpPr/>
          <p:nvPr/>
        </p:nvSpPr>
        <p:spPr>
          <a:xfrm>
            <a:off x="7391400" y="3581400"/>
            <a:ext cx="141680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hlinkClick r:id="rId9" invalidUrl="" action="" tgtFrame="" tooltip="" history="1" highlightClick="0" endSnd="0"/>
              </a:defRPr>
            </a:lvl1pPr>
          </a:lstStyle>
          <a:p>
            <a:pPr lvl="0"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hlinkClick r:id="rId9" invalidUrl="" action="" tgtFrame="" tooltip="" history="1" highlightClick="0" endSnd="0"/>
              </a:rPr>
              <a:t>Watch this....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untitled.png" descr="untitled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134937"/>
            <a:ext cx="8915400" cy="6588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36042" indent="-336042" defTabSz="896111">
              <a:buChar char="➢"/>
              <a:defRPr sz="1800">
                <a:solidFill>
                  <a:srgbClr val="000000"/>
                </a:solidFill>
              </a:defRPr>
            </a:pPr>
            <a:r>
              <a:rPr sz="3136">
                <a:solidFill>
                  <a:srgbClr val="99FF99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Motion of medium is at right angles to the direction in which wave travels(ex. ocean wave, string)</a:t>
            </a:r>
            <a:endParaRPr sz="3136">
              <a:solidFill>
                <a:srgbClr val="99FF99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336042" indent="-336042" defTabSz="896111">
              <a:buChar char="➢"/>
              <a:defRPr sz="1800">
                <a:solidFill>
                  <a:srgbClr val="000000"/>
                </a:solidFill>
              </a:defRPr>
            </a:pPr>
            <a:r>
              <a:rPr sz="3136">
                <a:solidFill>
                  <a:srgbClr val="99FF99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Two primary parts:</a:t>
            </a:r>
            <a:endParaRPr sz="3136">
              <a:solidFill>
                <a:srgbClr val="99FF99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728091" indent="-280035" defTabSz="896111">
              <a:spcBef>
                <a:spcPts val="600"/>
              </a:spcBef>
              <a:buClr>
                <a:srgbClr val="CCECFF"/>
              </a:buClr>
              <a:buFont typeface="Zapf Dingbats"/>
              <a:buChar char="❶"/>
              <a:defRPr sz="1800">
                <a:solidFill>
                  <a:srgbClr val="000000"/>
                </a:solidFill>
              </a:defRPr>
            </a:pPr>
            <a:r>
              <a:rPr sz="2744">
                <a:solidFill>
                  <a:srgbClr val="99FF99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744" u="sng">
                <a:solidFill>
                  <a:srgbClr val="99FF99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crest</a:t>
            </a:r>
            <a:r>
              <a:rPr sz="2744">
                <a:solidFill>
                  <a:srgbClr val="99FF99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- high point of wave(maximum upward displacement of medium particle)</a:t>
            </a:r>
            <a:endParaRPr sz="2744">
              <a:solidFill>
                <a:srgbClr val="99FF99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728091" indent="-280035" defTabSz="896111">
              <a:spcBef>
                <a:spcPts val="600"/>
              </a:spcBef>
              <a:buClr>
                <a:srgbClr val="CCECFF"/>
              </a:buClr>
              <a:buFont typeface="Zapf Dingbats"/>
              <a:buChar char="❷"/>
              <a:defRPr sz="1800">
                <a:solidFill>
                  <a:srgbClr val="000000"/>
                </a:solidFill>
              </a:defRPr>
            </a:pPr>
            <a:r>
              <a:rPr sz="2744">
                <a:solidFill>
                  <a:srgbClr val="99FF99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744" u="sng">
                <a:solidFill>
                  <a:srgbClr val="99FF99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trough</a:t>
            </a:r>
            <a:r>
              <a:rPr sz="2744">
                <a:solidFill>
                  <a:srgbClr val="99FF99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- low point of wave(maximum downward displace of medium particle)</a:t>
            </a:r>
          </a:p>
        </p:txBody>
      </p:sp>
      <p:sp>
        <p:nvSpPr>
          <p:cNvPr id="150" name="Shape 150"/>
          <p:cNvSpPr/>
          <p:nvPr/>
        </p:nvSpPr>
        <p:spPr>
          <a:xfrm>
            <a:off x="2209800" y="304799"/>
            <a:ext cx="5918200" cy="116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841247">
              <a:defRPr b="1" sz="4232">
                <a:ln w="16123">
                  <a:solidFill>
                    <a:srgbClr val="99CCFF"/>
                  </a:solidFill>
                </a:ln>
                <a:solidFill>
                  <a:srgbClr val="994DCC"/>
                </a:solidFill>
                <a:effectLst>
                  <a:outerShdw sx="100000" sy="100000" kx="0" ky="0" algn="b" rotWithShape="0" blurRad="58420" dist="33047" dir="2700000">
                    <a:srgbClr val="990000"/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b="0"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b="1" sz="4232">
                <a:ln w="16123">
                  <a:solidFill>
                    <a:srgbClr val="99CCFF"/>
                  </a:solidFill>
                </a:ln>
                <a:solidFill>
                  <a:srgbClr val="994DCC"/>
                </a:solidFill>
                <a:effectLst>
                  <a:outerShdw sx="100000" sy="100000" kx="0" ky="0" algn="b" rotWithShape="0" blurRad="58420" dist="33047" dir="2700000">
                    <a:srgbClr val="990000"/>
                  </a:outerShdw>
                </a:effectLst>
              </a:rPr>
              <a:t>Transverse Waves</a:t>
            </a:r>
            <a:endParaRPr b="1" sz="3312">
              <a:ln w="16123">
                <a:solidFill>
                  <a:srgbClr val="99CCFF"/>
                </a:solidFill>
              </a:ln>
              <a:solidFill>
                <a:srgbClr val="994DCC"/>
              </a:solidFill>
              <a:effectLst>
                <a:outerShdw sx="100000" sy="100000" kx="0" ky="0" algn="b" rotWithShape="0" blurRad="58420" dist="33047" dir="2700000">
                  <a:srgbClr val="990000"/>
                </a:outerShdw>
              </a:effectLst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6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presetSubtype="6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6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presetSubtype="6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Class="entr" presetSubtype="6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4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The Eye and It's Anatomy.jpg" descr="The Eye and It's Anatomy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457200"/>
            <a:ext cx="2971800" cy="198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g0014.jpg" descr="img001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3000" y="457200"/>
            <a:ext cx="2857500" cy="1952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g0013.jpg" descr="img001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400" y="3886200"/>
            <a:ext cx="3009900" cy="1952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g0008.jpg" descr="img0008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00600" y="3865562"/>
            <a:ext cx="3009900" cy="1916113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hape 336"/>
          <p:cNvSpPr/>
          <p:nvPr/>
        </p:nvSpPr>
        <p:spPr>
          <a:xfrm>
            <a:off x="1524000" y="2514600"/>
            <a:ext cx="1981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“Normal Eye”</a:t>
            </a:r>
          </a:p>
        </p:txBody>
      </p:sp>
      <p:sp>
        <p:nvSpPr>
          <p:cNvPr id="337" name="Shape 337"/>
          <p:cNvSpPr/>
          <p:nvPr/>
        </p:nvSpPr>
        <p:spPr>
          <a:xfrm>
            <a:off x="5638800" y="2438400"/>
            <a:ext cx="19050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Near-sighted</a:t>
            </a:r>
          </a:p>
        </p:txBody>
      </p:sp>
      <p:sp>
        <p:nvSpPr>
          <p:cNvPr id="338" name="Shape 338"/>
          <p:cNvSpPr/>
          <p:nvPr/>
        </p:nvSpPr>
        <p:spPr>
          <a:xfrm>
            <a:off x="1600200" y="5867400"/>
            <a:ext cx="1981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Far-sighted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The Electro Magnetic Spectrum.png" descr="The Electro Magnetic Spectru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381000"/>
            <a:ext cx="8839200" cy="4198938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-1" y="5715000"/>
            <a:ext cx="9144002" cy="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2" name="Shape 342"/>
          <p:cNvSpPr/>
          <p:nvPr/>
        </p:nvSpPr>
        <p:spPr>
          <a:xfrm>
            <a:off x="152400" y="5105400"/>
            <a:ext cx="8382000" cy="1069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98" fill="norm" stroke="1" extrusionOk="0">
                <a:moveTo>
                  <a:pt x="0" y="11393"/>
                </a:moveTo>
                <a:cubicBezTo>
                  <a:pt x="458" y="5697"/>
                  <a:pt x="916" y="0"/>
                  <a:pt x="1571" y="1424"/>
                </a:cubicBezTo>
                <a:cubicBezTo>
                  <a:pt x="2225" y="2848"/>
                  <a:pt x="3142" y="19939"/>
                  <a:pt x="3927" y="19939"/>
                </a:cubicBezTo>
                <a:cubicBezTo>
                  <a:pt x="4713" y="19939"/>
                  <a:pt x="5695" y="1424"/>
                  <a:pt x="6284" y="1424"/>
                </a:cubicBezTo>
                <a:cubicBezTo>
                  <a:pt x="6873" y="1424"/>
                  <a:pt x="6938" y="19939"/>
                  <a:pt x="7462" y="19939"/>
                </a:cubicBezTo>
                <a:cubicBezTo>
                  <a:pt x="7985" y="19939"/>
                  <a:pt x="8902" y="1424"/>
                  <a:pt x="9425" y="1424"/>
                </a:cubicBezTo>
                <a:cubicBezTo>
                  <a:pt x="9949" y="1424"/>
                  <a:pt x="10309" y="18989"/>
                  <a:pt x="10604" y="19939"/>
                </a:cubicBezTo>
                <a:cubicBezTo>
                  <a:pt x="10898" y="20888"/>
                  <a:pt x="10996" y="10207"/>
                  <a:pt x="11193" y="7121"/>
                </a:cubicBezTo>
                <a:cubicBezTo>
                  <a:pt x="11389" y="4035"/>
                  <a:pt x="11553" y="-712"/>
                  <a:pt x="11782" y="1424"/>
                </a:cubicBezTo>
                <a:cubicBezTo>
                  <a:pt x="12011" y="3561"/>
                  <a:pt x="12338" y="20176"/>
                  <a:pt x="12567" y="19939"/>
                </a:cubicBezTo>
                <a:cubicBezTo>
                  <a:pt x="12796" y="19701"/>
                  <a:pt x="12927" y="0"/>
                  <a:pt x="13156" y="0"/>
                </a:cubicBezTo>
                <a:cubicBezTo>
                  <a:pt x="13385" y="0"/>
                  <a:pt x="13778" y="19939"/>
                  <a:pt x="13942" y="19939"/>
                </a:cubicBezTo>
                <a:cubicBezTo>
                  <a:pt x="14105" y="19939"/>
                  <a:pt x="14007" y="0"/>
                  <a:pt x="14138" y="0"/>
                </a:cubicBezTo>
                <a:cubicBezTo>
                  <a:pt x="14269" y="0"/>
                  <a:pt x="14596" y="19939"/>
                  <a:pt x="14727" y="19939"/>
                </a:cubicBezTo>
                <a:cubicBezTo>
                  <a:pt x="14858" y="19939"/>
                  <a:pt x="14760" y="0"/>
                  <a:pt x="14924" y="0"/>
                </a:cubicBezTo>
                <a:cubicBezTo>
                  <a:pt x="15087" y="0"/>
                  <a:pt x="15578" y="19939"/>
                  <a:pt x="15709" y="19939"/>
                </a:cubicBezTo>
                <a:cubicBezTo>
                  <a:pt x="15840" y="19939"/>
                  <a:pt x="15611" y="0"/>
                  <a:pt x="15709" y="0"/>
                </a:cubicBezTo>
                <a:cubicBezTo>
                  <a:pt x="15807" y="0"/>
                  <a:pt x="16167" y="19939"/>
                  <a:pt x="16298" y="19939"/>
                </a:cubicBezTo>
                <a:cubicBezTo>
                  <a:pt x="16429" y="19939"/>
                  <a:pt x="16396" y="0"/>
                  <a:pt x="16495" y="0"/>
                </a:cubicBezTo>
                <a:cubicBezTo>
                  <a:pt x="16593" y="0"/>
                  <a:pt x="16789" y="19939"/>
                  <a:pt x="16887" y="19939"/>
                </a:cubicBezTo>
                <a:cubicBezTo>
                  <a:pt x="16985" y="19939"/>
                  <a:pt x="17018" y="0"/>
                  <a:pt x="17084" y="0"/>
                </a:cubicBezTo>
                <a:cubicBezTo>
                  <a:pt x="17149" y="0"/>
                  <a:pt x="17215" y="19939"/>
                  <a:pt x="17280" y="19939"/>
                </a:cubicBezTo>
                <a:cubicBezTo>
                  <a:pt x="17345" y="19939"/>
                  <a:pt x="17411" y="0"/>
                  <a:pt x="17476" y="0"/>
                </a:cubicBezTo>
                <a:cubicBezTo>
                  <a:pt x="17542" y="0"/>
                  <a:pt x="17607" y="19939"/>
                  <a:pt x="17673" y="19939"/>
                </a:cubicBezTo>
                <a:cubicBezTo>
                  <a:pt x="17738" y="19939"/>
                  <a:pt x="17804" y="0"/>
                  <a:pt x="17869" y="0"/>
                </a:cubicBezTo>
                <a:cubicBezTo>
                  <a:pt x="17935" y="0"/>
                  <a:pt x="18000" y="19939"/>
                  <a:pt x="18065" y="19939"/>
                </a:cubicBezTo>
                <a:cubicBezTo>
                  <a:pt x="18131" y="19939"/>
                  <a:pt x="18196" y="0"/>
                  <a:pt x="18262" y="0"/>
                </a:cubicBezTo>
                <a:cubicBezTo>
                  <a:pt x="18327" y="0"/>
                  <a:pt x="18393" y="19939"/>
                  <a:pt x="18458" y="19939"/>
                </a:cubicBezTo>
                <a:cubicBezTo>
                  <a:pt x="18524" y="19939"/>
                  <a:pt x="18589" y="0"/>
                  <a:pt x="18655" y="0"/>
                </a:cubicBezTo>
                <a:cubicBezTo>
                  <a:pt x="18720" y="0"/>
                  <a:pt x="18785" y="19939"/>
                  <a:pt x="18851" y="19939"/>
                </a:cubicBezTo>
                <a:cubicBezTo>
                  <a:pt x="18916" y="19939"/>
                  <a:pt x="19015" y="0"/>
                  <a:pt x="19047" y="0"/>
                </a:cubicBezTo>
                <a:cubicBezTo>
                  <a:pt x="19080" y="0"/>
                  <a:pt x="19015" y="19939"/>
                  <a:pt x="19047" y="19939"/>
                </a:cubicBezTo>
                <a:cubicBezTo>
                  <a:pt x="19080" y="19939"/>
                  <a:pt x="19211" y="0"/>
                  <a:pt x="19244" y="0"/>
                </a:cubicBezTo>
                <a:cubicBezTo>
                  <a:pt x="19276" y="0"/>
                  <a:pt x="19211" y="19939"/>
                  <a:pt x="19244" y="19939"/>
                </a:cubicBezTo>
                <a:cubicBezTo>
                  <a:pt x="19276" y="19939"/>
                  <a:pt x="19407" y="0"/>
                  <a:pt x="19440" y="0"/>
                </a:cubicBezTo>
                <a:cubicBezTo>
                  <a:pt x="19473" y="0"/>
                  <a:pt x="19407" y="19939"/>
                  <a:pt x="19440" y="19939"/>
                </a:cubicBezTo>
                <a:cubicBezTo>
                  <a:pt x="19473" y="19939"/>
                  <a:pt x="19604" y="0"/>
                  <a:pt x="19636" y="0"/>
                </a:cubicBezTo>
                <a:cubicBezTo>
                  <a:pt x="19669" y="0"/>
                  <a:pt x="19604" y="19939"/>
                  <a:pt x="19636" y="19939"/>
                </a:cubicBezTo>
                <a:cubicBezTo>
                  <a:pt x="19669" y="19939"/>
                  <a:pt x="19800" y="0"/>
                  <a:pt x="19833" y="0"/>
                </a:cubicBezTo>
                <a:cubicBezTo>
                  <a:pt x="19865" y="0"/>
                  <a:pt x="19800" y="19939"/>
                  <a:pt x="19833" y="19939"/>
                </a:cubicBezTo>
                <a:cubicBezTo>
                  <a:pt x="19865" y="19939"/>
                  <a:pt x="19996" y="0"/>
                  <a:pt x="20029" y="0"/>
                </a:cubicBezTo>
                <a:cubicBezTo>
                  <a:pt x="20062" y="0"/>
                  <a:pt x="19996" y="19701"/>
                  <a:pt x="20029" y="19939"/>
                </a:cubicBezTo>
                <a:cubicBezTo>
                  <a:pt x="20062" y="20176"/>
                  <a:pt x="20193" y="1424"/>
                  <a:pt x="20225" y="1424"/>
                </a:cubicBezTo>
                <a:cubicBezTo>
                  <a:pt x="20258" y="1424"/>
                  <a:pt x="20193" y="20176"/>
                  <a:pt x="20225" y="19939"/>
                </a:cubicBezTo>
                <a:cubicBezTo>
                  <a:pt x="20258" y="19701"/>
                  <a:pt x="20389" y="0"/>
                  <a:pt x="20422" y="0"/>
                </a:cubicBezTo>
                <a:cubicBezTo>
                  <a:pt x="20455" y="0"/>
                  <a:pt x="20389" y="19939"/>
                  <a:pt x="20422" y="19939"/>
                </a:cubicBezTo>
                <a:cubicBezTo>
                  <a:pt x="20455" y="19939"/>
                  <a:pt x="20585" y="0"/>
                  <a:pt x="20618" y="0"/>
                </a:cubicBezTo>
                <a:cubicBezTo>
                  <a:pt x="20651" y="0"/>
                  <a:pt x="20585" y="19939"/>
                  <a:pt x="20618" y="19939"/>
                </a:cubicBezTo>
                <a:cubicBezTo>
                  <a:pt x="20651" y="19939"/>
                  <a:pt x="20782" y="0"/>
                  <a:pt x="20815" y="0"/>
                </a:cubicBezTo>
                <a:cubicBezTo>
                  <a:pt x="20847" y="0"/>
                  <a:pt x="20782" y="19701"/>
                  <a:pt x="20815" y="19939"/>
                </a:cubicBezTo>
                <a:cubicBezTo>
                  <a:pt x="20847" y="20176"/>
                  <a:pt x="20978" y="1424"/>
                  <a:pt x="21011" y="1424"/>
                </a:cubicBezTo>
                <a:cubicBezTo>
                  <a:pt x="21044" y="1424"/>
                  <a:pt x="20978" y="20176"/>
                  <a:pt x="21011" y="19939"/>
                </a:cubicBezTo>
                <a:cubicBezTo>
                  <a:pt x="21044" y="19701"/>
                  <a:pt x="21175" y="0"/>
                  <a:pt x="21207" y="0"/>
                </a:cubicBezTo>
                <a:cubicBezTo>
                  <a:pt x="21240" y="0"/>
                  <a:pt x="21175" y="19939"/>
                  <a:pt x="21207" y="19939"/>
                </a:cubicBezTo>
                <a:cubicBezTo>
                  <a:pt x="21240" y="19939"/>
                  <a:pt x="21371" y="0"/>
                  <a:pt x="21404" y="0"/>
                </a:cubicBezTo>
                <a:cubicBezTo>
                  <a:pt x="21436" y="0"/>
                  <a:pt x="21371" y="19939"/>
                  <a:pt x="21404" y="19939"/>
                </a:cubicBezTo>
                <a:cubicBezTo>
                  <a:pt x="21436" y="19939"/>
                  <a:pt x="21518" y="9969"/>
                  <a:pt x="21600" y="0"/>
                </a:cubicBezTo>
              </a:path>
            </a:pathLst>
          </a:cu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title" idx="4294967295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Visible Light</a:t>
            </a:r>
          </a:p>
        </p:txBody>
      </p:sp>
      <p:pic>
        <p:nvPicPr>
          <p:cNvPr id="345" name="The visible spectrum from red (at left) to violet (at right).png" descr="The visible spectrum from red (at left) to violet (at right).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1447800"/>
            <a:ext cx="5029200" cy="2332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light-color1.png" descr="light-color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1200" y="1143000"/>
            <a:ext cx="2743200" cy="2624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u12l2a3.png" descr="u12l2a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90800" y="3886200"/>
            <a:ext cx="3581400" cy="2628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22325" indent="-322325" defTabSz="859536">
              <a:buChar char="➢"/>
              <a:defRPr sz="1800">
                <a:solidFill>
                  <a:srgbClr val="000000"/>
                </a:solidFill>
              </a:defRPr>
            </a:pPr>
            <a:r>
              <a:rPr sz="3008">
                <a:solidFill>
                  <a:srgbClr val="FFFF00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rPr>
              <a:t>Compressions- crowding of molecules in medium</a:t>
            </a:r>
            <a:endParaRPr sz="3008">
              <a:solidFill>
                <a:srgbClr val="FFFF00"/>
              </a:solidFill>
              <a:effectLst>
                <a:outerShdw sx="100000" sy="100000" kx="0" ky="0" algn="b" rotWithShape="0" blurRad="11938" dist="23876" dir="2700000">
                  <a:srgbClr val="000000"/>
                </a:outerShdw>
              </a:effectLst>
            </a:endParaRPr>
          </a:p>
          <a:p>
            <a:pPr lvl="0" marL="322325" indent="-322325" defTabSz="859536">
              <a:buChar char="➢"/>
              <a:defRPr sz="1800">
                <a:solidFill>
                  <a:srgbClr val="000000"/>
                </a:solidFill>
              </a:defRPr>
            </a:pPr>
            <a:r>
              <a:rPr sz="3008">
                <a:solidFill>
                  <a:srgbClr val="FFFF00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rPr>
              <a:t>Rarefactions- fewer molecules in medium after compression</a:t>
            </a:r>
            <a:endParaRPr sz="3008">
              <a:solidFill>
                <a:srgbClr val="FFFF00"/>
              </a:solidFill>
              <a:effectLst>
                <a:outerShdw sx="100000" sy="100000" kx="0" ky="0" algn="b" rotWithShape="0" blurRad="11938" dist="23876" dir="2700000">
                  <a:srgbClr val="000000"/>
                </a:outerShdw>
              </a:effectLst>
            </a:endParaRPr>
          </a:p>
          <a:p>
            <a:pPr lvl="0" marL="322325" indent="-322325" defTabSz="859536">
              <a:buChar char="➢"/>
              <a:defRPr sz="1800">
                <a:solidFill>
                  <a:srgbClr val="000000"/>
                </a:solidFill>
              </a:defRPr>
            </a:pPr>
            <a:r>
              <a:rPr sz="3008">
                <a:solidFill>
                  <a:srgbClr val="FFFF00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rPr>
              <a:t>Wave moves when one layer of molecules pushes against another layer</a:t>
            </a:r>
            <a:endParaRPr sz="3008">
              <a:solidFill>
                <a:srgbClr val="FFFF00"/>
              </a:solidFill>
              <a:effectLst>
                <a:outerShdw sx="100000" sy="100000" kx="0" ky="0" algn="b" rotWithShape="0" blurRad="11938" dist="23876" dir="2700000">
                  <a:srgbClr val="000000"/>
                </a:outerShdw>
              </a:effectLst>
            </a:endParaRPr>
          </a:p>
          <a:p>
            <a:pPr lvl="0" marL="322325" indent="-322325" defTabSz="859536">
              <a:buChar char="➢"/>
              <a:defRPr sz="1800">
                <a:solidFill>
                  <a:srgbClr val="000000"/>
                </a:solidFill>
              </a:defRPr>
            </a:pPr>
            <a:r>
              <a:rPr sz="3008">
                <a:solidFill>
                  <a:srgbClr val="FFFF00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rPr>
              <a:t>Motion is parallel to direction of wave</a:t>
            </a:r>
            <a:r>
              <a:rPr sz="3008">
                <a:solidFill>
                  <a:srgbClr val="FFFFFF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rPr>
              <a:t>	</a:t>
            </a:r>
            <a:endParaRPr sz="3008">
              <a:solidFill>
                <a:srgbClr val="FFFFFF"/>
              </a:solidFill>
              <a:effectLst>
                <a:outerShdw sx="100000" sy="100000" kx="0" ky="0" algn="b" rotWithShape="0" blurRad="11938" dist="23876" dir="2700000">
                  <a:srgbClr val="000000"/>
                </a:outerShdw>
              </a:effectLst>
            </a:endParaRPr>
          </a:p>
          <a:p>
            <a:pPr lvl="0" marL="322325" indent="-322325" defTabSz="859536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8">
                <a:solidFill>
                  <a:srgbClr val="FFFFFF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rPr>
              <a:t>		</a:t>
            </a:r>
            <a:r>
              <a:rPr baseline="29872" sz="3008">
                <a:solidFill>
                  <a:srgbClr val="00FF00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rPr>
              <a:t>ex.</a:t>
            </a:r>
            <a:r>
              <a:rPr sz="3008">
                <a:solidFill>
                  <a:srgbClr val="00FF00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rPr>
              <a:t> clapping hands(feel the air)</a:t>
            </a:r>
            <a:endParaRPr sz="3008">
              <a:solidFill>
                <a:srgbClr val="00FF00"/>
              </a:solidFill>
              <a:effectLst>
                <a:outerShdw sx="100000" sy="100000" kx="0" ky="0" algn="b" rotWithShape="0" blurRad="11938" dist="23876" dir="2700000">
                  <a:srgbClr val="000000"/>
                </a:outerShdw>
              </a:effectLst>
            </a:endParaRPr>
          </a:p>
          <a:p>
            <a:pPr lvl="0" marL="322325" indent="-322325" defTabSz="859536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8">
                <a:solidFill>
                  <a:srgbClr val="00FF00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rPr>
              <a:t>		</a:t>
            </a:r>
            <a:r>
              <a:rPr baseline="29872" sz="3008">
                <a:solidFill>
                  <a:srgbClr val="00FF00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rPr>
              <a:t>ex.</a:t>
            </a:r>
            <a:r>
              <a:rPr sz="3008">
                <a:solidFill>
                  <a:srgbClr val="00FF00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rPr>
              <a:t> sound waves(are all longitudinal)</a:t>
            </a:r>
          </a:p>
        </p:txBody>
      </p:sp>
      <p:sp>
        <p:nvSpPr>
          <p:cNvPr id="153" name="Shape 153"/>
          <p:cNvSpPr/>
          <p:nvPr/>
        </p:nvSpPr>
        <p:spPr>
          <a:xfrm>
            <a:off x="1600199" y="380999"/>
            <a:ext cx="6273802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22376">
              <a:defRPr b="1" sz="3555">
                <a:ln w="7926">
                  <a:solidFill>
                    <a:srgbClr val="000099"/>
                  </a:solidFill>
                </a:ln>
                <a:solidFill>
                  <a:srgbClr val="CCCCFF"/>
                </a:solidFill>
                <a:effectLst>
                  <a:outerShdw sx="100000" sy="100000" kx="0" ky="0" algn="b" rotWithShape="0" blurRad="50165" dist="99321" dir="18900000">
                    <a:srgbClr val="000099"/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b="0"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b="1" sz="3555">
                <a:ln w="7926">
                  <a:solidFill>
                    <a:srgbClr val="000099"/>
                  </a:solidFill>
                </a:ln>
                <a:solidFill>
                  <a:srgbClr val="CCCCFF"/>
                </a:solidFill>
                <a:effectLst>
                  <a:outerShdw sx="100000" sy="100000" kx="0" ky="0" algn="b" rotWithShape="0" blurRad="50165" dist="99321" dir="18900000">
                    <a:srgbClr val="000099"/>
                  </a:outerShdw>
                </a:effectLst>
              </a:rPr>
              <a:t>Longitudinal Wave</a:t>
            </a:r>
            <a:endParaRPr b="1" sz="3792">
              <a:ln w="7926">
                <a:solidFill>
                  <a:srgbClr val="000099"/>
                </a:solidFill>
              </a:ln>
              <a:solidFill>
                <a:srgbClr val="CCCCFF"/>
              </a:solidFill>
              <a:effectLst>
                <a:outerShdw sx="100000" sy="100000" kx="0" ky="0" algn="b" rotWithShape="0" blurRad="50165" dist="99321" dir="18900000">
                  <a:srgbClr val="000099"/>
                </a:outerShdw>
              </a:effectLst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5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 idx="4294967295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Longitudinal Waves</a:t>
            </a:r>
          </a:p>
        </p:txBody>
      </p:sp>
      <p:sp>
        <p:nvSpPr>
          <p:cNvPr id="156" name="Shape 156"/>
          <p:cNvSpPr/>
          <p:nvPr>
            <p:ph type="body" idx="4294967295"/>
          </p:nvPr>
        </p:nvSpPr>
        <p:spPr>
          <a:xfrm>
            <a:off x="457200" y="1600200"/>
            <a:ext cx="4033838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93914" indent="-293914">
              <a:lnSpc>
                <a:spcPct val="90000"/>
              </a:lnSpc>
              <a:spcBef>
                <a:spcPts val="5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sz="24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Compressions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:  Areas where molecules pinch together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lnSpc>
                <a:spcPct val="90000"/>
              </a:lnSpc>
              <a:spcBef>
                <a:spcPts val="5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sz="24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Rarefactions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:  Area where molecules are spread apart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lnSpc>
                <a:spcPct val="90000"/>
              </a:lnSpc>
              <a:spcBef>
                <a:spcPts val="5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sz="24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Wavelength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:  Distance between 2 compressions or rarefactions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93914" indent="-293914">
              <a:lnSpc>
                <a:spcPct val="90000"/>
              </a:lnSpc>
              <a:spcBef>
                <a:spcPts val="5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sz="24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Frequency:  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# of compressions passing a certain point each second</a:t>
            </a:r>
          </a:p>
        </p:txBody>
      </p:sp>
      <p:pic>
        <p:nvPicPr>
          <p:cNvPr id="157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2962" y="1600200"/>
            <a:ext cx="4033838" cy="4525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0" y="1600200"/>
            <a:ext cx="4343400" cy="464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2"/>
      <p:bldP build="p" bldLvl="1" animBg="1" rev="0" advAuto="0" spid="156" grpId="3"/>
      <p:bldP build="whole" bldLvl="1" animBg="1" rev="0" advAuto="0" spid="15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8200"/>
            <a:ext cx="9144000" cy="525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lnSpc>
                <a:spcPct val="90000"/>
              </a:lnSpc>
              <a:spcBef>
                <a:spcPts val="6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b="1" i="1" sz="2800" u="sng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Amplitude</a:t>
            </a:r>
            <a:r>
              <a:rPr sz="28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-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</a:t>
            </a:r>
            <a:r>
              <a:rPr sz="2800">
                <a:solidFill>
                  <a:srgbClr val="00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total distance molecules are displaced(indicates energy of wave)</a:t>
            </a:r>
            <a:endParaRPr sz="2800">
              <a:solidFill>
                <a:srgbClr val="00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300037" indent="-300037">
              <a:lnSpc>
                <a:spcPct val="90000"/>
              </a:lnSpc>
              <a:spcBef>
                <a:spcPts val="6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b="1" i="1" sz="2800" u="sng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Wavelength</a:t>
            </a:r>
            <a:r>
              <a:rPr sz="28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(</a:t>
            </a:r>
            <a:r>
              <a:rPr sz="28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sz="28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</a:t>
            </a:r>
            <a:r>
              <a:rPr sz="28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)-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</a:t>
            </a:r>
            <a:r>
              <a:rPr sz="2800">
                <a:solidFill>
                  <a:srgbClr val="00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distance between 2 consecutive crests or troughs(cm or m)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300037" indent="-300037">
              <a:lnSpc>
                <a:spcPct val="90000"/>
              </a:lnSpc>
              <a:spcBef>
                <a:spcPts val="6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b="1" i="1" sz="2800" u="sng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Period</a:t>
            </a:r>
            <a:r>
              <a:rPr b="1" i="1" sz="28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– 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The time required to complete one full wave cycle</a:t>
            </a:r>
            <a:endParaRPr sz="2800" u="sng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300037" indent="-300037">
              <a:lnSpc>
                <a:spcPct val="90000"/>
              </a:lnSpc>
              <a:spcBef>
                <a:spcPts val="6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b="1" i="1" sz="2800" u="sng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Frequency</a:t>
            </a:r>
            <a:r>
              <a:rPr sz="28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(</a:t>
            </a:r>
            <a:r>
              <a:rPr sz="28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Hz</a:t>
            </a:r>
            <a:r>
              <a:rPr sz="28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)</a:t>
            </a:r>
            <a:r>
              <a:rPr sz="28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-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</a:t>
            </a:r>
            <a:r>
              <a:rPr sz="2800">
                <a:solidFill>
                  <a:srgbClr val="00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number of waves per unit time…………. 1Hz = 1 wave/second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300037" indent="-300037">
              <a:lnSpc>
                <a:spcPct val="90000"/>
              </a:lnSpc>
              <a:spcBef>
                <a:spcPts val="600"/>
              </a:spcBef>
              <a:buChar char="➢"/>
              <a:defRPr sz="1800">
                <a:solidFill>
                  <a:srgbClr val="000000"/>
                </a:solidFill>
              </a:defRPr>
            </a:pPr>
            <a:r>
              <a:rPr b="1" i="1" sz="2800" u="sng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Speed</a:t>
            </a:r>
            <a:r>
              <a:rPr sz="2800">
                <a:solidFill>
                  <a:srgbClr val="00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-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</a:t>
            </a:r>
            <a:r>
              <a:rPr sz="2800">
                <a:solidFill>
                  <a:srgbClr val="00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is constant in a given medium			</a:t>
            </a:r>
            <a:r>
              <a:rPr sz="2800">
                <a:solidFill>
                  <a:srgbClr val="FF00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speed= frequency x wavelength</a:t>
            </a:r>
          </a:p>
        </p:txBody>
      </p:sp>
      <p:sp>
        <p:nvSpPr>
          <p:cNvPr id="163" name="Shape 163"/>
          <p:cNvSpPr/>
          <p:nvPr/>
        </p:nvSpPr>
        <p:spPr>
          <a:xfrm>
            <a:off x="1524000" y="304799"/>
            <a:ext cx="65405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49808">
              <a:defRPr b="1" sz="3690">
                <a:ln w="8539">
                  <a:solidFill>
                    <a:srgbClr val="000099"/>
                  </a:solidFill>
                </a:ln>
                <a:solidFill>
                  <a:srgbClr val="1A80CC"/>
                </a:solidFill>
                <a:effectLst>
                  <a:outerShdw sx="100000" sy="100000" kx="0" ky="0" algn="b" rotWithShape="0" blurRad="52070" dist="103093" dir="18900000">
                    <a:srgbClr val="000099"/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b="0"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b="1" sz="3690">
                <a:ln w="8539">
                  <a:solidFill>
                    <a:srgbClr val="000099"/>
                  </a:solidFill>
                </a:ln>
                <a:solidFill>
                  <a:srgbClr val="1A80CC"/>
                </a:solidFill>
                <a:effectLst>
                  <a:outerShdw sx="100000" sy="100000" kx="0" ky="0" algn="b" rotWithShape="0" blurRad="52070" dist="103093" dir="18900000">
                    <a:srgbClr val="000099"/>
                  </a:outerShdw>
                </a:effectLst>
              </a:rPr>
              <a:t>Characteristics of a Wave</a:t>
            </a:r>
            <a:endParaRPr b="1" sz="3607">
              <a:ln w="8539">
                <a:solidFill>
                  <a:srgbClr val="000099"/>
                </a:solidFill>
              </a:ln>
              <a:solidFill>
                <a:srgbClr val="1A80CC"/>
              </a:solidFill>
              <a:effectLst>
                <a:outerShdw sx="100000" sy="100000" kx="0" ky="0" algn="b" rotWithShape="0" blurRad="52070" dist="103093" dir="18900000">
                  <a:srgbClr val="000099"/>
                </a:outerShdw>
              </a:effectLst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1066800" y="304800"/>
            <a:ext cx="7162800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13231">
              <a:defRPr b="1" sz="4212">
                <a:ln w="5795">
                  <a:solidFill/>
                </a:ln>
                <a:solidFill>
                  <a:srgbClr val="A603AB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b="1" sz="4212">
                <a:ln w="5795">
                  <a:solidFill/>
                </a:ln>
                <a:solidFill>
                  <a:srgbClr val="A603AB"/>
                </a:solidFill>
              </a:rPr>
              <a:t>Anatomy of a Wave</a:t>
            </a:r>
            <a:endParaRPr b="1" sz="3432">
              <a:ln w="5795">
                <a:solidFill/>
              </a:ln>
              <a:solidFill>
                <a:srgbClr val="A603AB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609600" y="3859405"/>
            <a:ext cx="8458200" cy="2248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28" fill="norm" stroke="1" extrusionOk="0">
                <a:moveTo>
                  <a:pt x="0" y="8834"/>
                </a:moveTo>
                <a:cubicBezTo>
                  <a:pt x="320" y="6794"/>
                  <a:pt x="645" y="4754"/>
                  <a:pt x="1168" y="3541"/>
                </a:cubicBezTo>
                <a:cubicBezTo>
                  <a:pt x="1686" y="2314"/>
                  <a:pt x="2432" y="1446"/>
                  <a:pt x="3114" y="1556"/>
                </a:cubicBezTo>
                <a:cubicBezTo>
                  <a:pt x="3791" y="1652"/>
                  <a:pt x="4443" y="1556"/>
                  <a:pt x="5254" y="4202"/>
                </a:cubicBezTo>
                <a:cubicBezTo>
                  <a:pt x="6061" y="6835"/>
                  <a:pt x="7070" y="15120"/>
                  <a:pt x="7978" y="17435"/>
                </a:cubicBezTo>
                <a:cubicBezTo>
                  <a:pt x="8882" y="19737"/>
                  <a:pt x="9859" y="20399"/>
                  <a:pt x="10703" y="18097"/>
                </a:cubicBezTo>
                <a:cubicBezTo>
                  <a:pt x="11542" y="15781"/>
                  <a:pt x="12195" y="6408"/>
                  <a:pt x="13038" y="3541"/>
                </a:cubicBezTo>
                <a:cubicBezTo>
                  <a:pt x="13881" y="674"/>
                  <a:pt x="14692" y="-1201"/>
                  <a:pt x="15762" y="894"/>
                </a:cubicBezTo>
                <a:cubicBezTo>
                  <a:pt x="16828" y="2976"/>
                  <a:pt x="18486" y="13465"/>
                  <a:pt x="19459" y="16112"/>
                </a:cubicBezTo>
                <a:cubicBezTo>
                  <a:pt x="20428" y="18745"/>
                  <a:pt x="21114" y="17973"/>
                  <a:pt x="21600" y="16774"/>
                </a:cubicBezTo>
              </a:path>
            </a:pathLst>
          </a:custGeom>
          <a:ln w="12700">
            <a:solidFill>
              <a:srgbClr val="00FF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7" name="Shape 167"/>
          <p:cNvSpPr/>
          <p:nvPr/>
        </p:nvSpPr>
        <p:spPr>
          <a:xfrm>
            <a:off x="-1" y="4876800"/>
            <a:ext cx="9144002" cy="0"/>
          </a:xfrm>
          <a:prstGeom prst="line">
            <a:avLst/>
          </a:prstGeom>
          <a:ln w="12700">
            <a:solidFill>
              <a:srgbClr val="FF0066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8" name="Shape 168"/>
          <p:cNvSpPr/>
          <p:nvPr/>
        </p:nvSpPr>
        <p:spPr>
          <a:xfrm>
            <a:off x="1752600" y="4038600"/>
            <a:ext cx="152400" cy="838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lnTo>
                  <a:pt x="0" y="4320"/>
                </a:lnTo>
                <a:close/>
              </a:path>
            </a:pathLst>
          </a:custGeom>
          <a:gradFill>
            <a:gsLst>
              <a:gs pos="0">
                <a:srgbClr val="FF8200"/>
              </a:gs>
              <a:gs pos="10000">
                <a:srgbClr val="FF0000"/>
              </a:gs>
              <a:gs pos="35000">
                <a:srgbClr val="BA0066"/>
              </a:gs>
              <a:gs pos="69999">
                <a:srgbClr val="66008F"/>
              </a:gs>
              <a:gs pos="100000">
                <a:srgbClr val="000082"/>
              </a:gs>
            </a:gsLst>
            <a:lin ang="16200000"/>
          </a:gradFill>
          <a:ln w="1270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9" name="Shape 169"/>
          <p:cNvSpPr/>
          <p:nvPr/>
        </p:nvSpPr>
        <p:spPr>
          <a:xfrm flipH="1" flipV="1">
            <a:off x="914399" y="3657599"/>
            <a:ext cx="838202" cy="838202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70" name="Shape 170"/>
          <p:cNvSpPr/>
          <p:nvPr/>
        </p:nvSpPr>
        <p:spPr>
          <a:xfrm>
            <a:off x="0" y="3200400"/>
            <a:ext cx="19050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   amplitude</a:t>
            </a:r>
          </a:p>
        </p:txBody>
      </p:sp>
      <p:sp>
        <p:nvSpPr>
          <p:cNvPr id="171" name="Shape 171"/>
          <p:cNvSpPr/>
          <p:nvPr/>
        </p:nvSpPr>
        <p:spPr>
          <a:xfrm>
            <a:off x="1447800" y="3581400"/>
            <a:ext cx="1066800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crest</a:t>
            </a:r>
          </a:p>
        </p:txBody>
      </p:sp>
      <p:sp>
        <p:nvSpPr>
          <p:cNvPr id="172" name="Shape 172"/>
          <p:cNvSpPr/>
          <p:nvPr/>
        </p:nvSpPr>
        <p:spPr>
          <a:xfrm>
            <a:off x="6019800" y="3429000"/>
            <a:ext cx="775405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crest</a:t>
            </a:r>
          </a:p>
        </p:txBody>
      </p:sp>
      <p:sp>
        <p:nvSpPr>
          <p:cNvPr id="173" name="Shape 173"/>
          <p:cNvSpPr/>
          <p:nvPr/>
        </p:nvSpPr>
        <p:spPr>
          <a:xfrm>
            <a:off x="3810000" y="6019800"/>
            <a:ext cx="1295400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trough</a:t>
            </a:r>
          </a:p>
        </p:txBody>
      </p:sp>
      <p:sp>
        <p:nvSpPr>
          <p:cNvPr id="174" name="Shape 174"/>
          <p:cNvSpPr/>
          <p:nvPr/>
        </p:nvSpPr>
        <p:spPr>
          <a:xfrm>
            <a:off x="2514600" y="4038600"/>
            <a:ext cx="4572000" cy="304800"/>
          </a:xfrm>
          <a:prstGeom prst="leftRightArrow">
            <a:avLst>
              <a:gd name="adj1" fmla="val 50000"/>
              <a:gd name="adj2" fmla="val 300000"/>
            </a:avLst>
          </a:prstGeom>
          <a:gradFill>
            <a:gsLst>
              <a:gs pos="0">
                <a:srgbClr val="FF8200"/>
              </a:gs>
              <a:gs pos="10000">
                <a:srgbClr val="FF0000"/>
              </a:gs>
              <a:gs pos="35000">
                <a:srgbClr val="BA0066"/>
              </a:gs>
              <a:gs pos="69999">
                <a:srgbClr val="66008F"/>
              </a:gs>
              <a:gs pos="100000">
                <a:srgbClr val="000082"/>
              </a:gs>
            </a:gsLst>
            <a:lin ang="16200000"/>
          </a:gradFill>
          <a:ln w="1270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5" name="Shape 175"/>
          <p:cNvSpPr/>
          <p:nvPr/>
        </p:nvSpPr>
        <p:spPr>
          <a:xfrm>
            <a:off x="3352800" y="3581400"/>
            <a:ext cx="19050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wavelength</a:t>
            </a:r>
          </a:p>
        </p:txBody>
      </p:sp>
      <p:sp>
        <p:nvSpPr>
          <p:cNvPr id="176" name="Shape 176"/>
          <p:cNvSpPr/>
          <p:nvPr/>
        </p:nvSpPr>
        <p:spPr>
          <a:xfrm>
            <a:off x="5791200" y="5943600"/>
            <a:ext cx="1509078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wavelength</a:t>
            </a:r>
          </a:p>
        </p:txBody>
      </p:sp>
      <p:sp>
        <p:nvSpPr>
          <p:cNvPr id="177" name="Shape 177"/>
          <p:cNvSpPr/>
          <p:nvPr/>
        </p:nvSpPr>
        <p:spPr>
          <a:xfrm>
            <a:off x="4114800" y="4876800"/>
            <a:ext cx="228600" cy="1219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lnTo>
                  <a:pt x="0" y="4320"/>
                </a:lnTo>
                <a:close/>
              </a:path>
            </a:pathLst>
          </a:custGeom>
          <a:gradFill>
            <a:gsLst>
              <a:gs pos="0">
                <a:srgbClr val="FF8200"/>
              </a:gs>
              <a:gs pos="10000">
                <a:srgbClr val="FF0000"/>
              </a:gs>
              <a:gs pos="35000">
                <a:srgbClr val="BA0066"/>
              </a:gs>
              <a:gs pos="69999">
                <a:srgbClr val="66008F"/>
              </a:gs>
              <a:gs pos="100000">
                <a:srgbClr val="000082"/>
              </a:gs>
            </a:gsLst>
            <a:lin ang="16200000"/>
          </a:gradFill>
          <a:ln w="1270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8" name="Shape 178"/>
          <p:cNvSpPr/>
          <p:nvPr/>
        </p:nvSpPr>
        <p:spPr>
          <a:xfrm flipH="1">
            <a:off x="2895600" y="5410199"/>
            <a:ext cx="1219201" cy="533402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79" name="Shape 179"/>
          <p:cNvSpPr/>
          <p:nvPr/>
        </p:nvSpPr>
        <p:spPr>
          <a:xfrm>
            <a:off x="2209800" y="5867400"/>
            <a:ext cx="1323043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amplitude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2" presetID="17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2" presetID="17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1" presetID="17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0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presetClass="entr" presetSubtype="0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presetClass="entr" presetSubtype="9" presetID="15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presetClass="entr" presetSubtype="9" presetID="15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  <p:bldP build="whole" bldLvl="1" animBg="1" rev="0" advAuto="0" spid="179" grpId="11"/>
      <p:bldP build="whole" bldLvl="1" animBg="1" rev="0" advAuto="0" spid="177" grpId="9"/>
      <p:bldP build="whole" bldLvl="1" animBg="1" rev="0" advAuto="0" spid="169" grpId="7"/>
      <p:bldP build="whole" bldLvl="1" animBg="1" rev="0" advAuto="0" spid="178" grpId="10"/>
      <p:bldP build="whole" bldLvl="1" animBg="1" rev="0" advAuto="0" spid="171" grpId="3"/>
      <p:bldP build="whole" bldLvl="1" animBg="1" rev="0" advAuto="0" spid="173" grpId="5"/>
      <p:bldP build="whole" bldLvl="1" animBg="1" rev="0" advAuto="0" spid="167" grpId="2"/>
      <p:bldP build="whole" bldLvl="1" animBg="1" rev="0" advAuto="0" spid="170" grpId="8"/>
      <p:bldP build="whole" bldLvl="1" animBg="1" rev="0" advAuto="0" spid="174" grpId="12"/>
      <p:bldP build="whole" bldLvl="1" animBg="1" rev="0" advAuto="0" spid="175" grpId="13"/>
      <p:bldP build="whole" bldLvl="1" animBg="1" rev="0" advAuto="0" spid="176" grpId="14"/>
      <p:bldP build="whole" bldLvl="1" animBg="1" rev="0" advAuto="0" spid="168" grpId="6"/>
      <p:bldP build="whole" bldLvl="1" animBg="1" rev="0" advAuto="0" spid="172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68AE"/>
      </a:dk1>
      <a:lt1>
        <a:srgbClr val="0068AE"/>
      </a:lt1>
      <a:dk2>
        <a:srgbClr val="A7A7A7"/>
      </a:dk2>
      <a:lt2>
        <a:srgbClr val="535353"/>
      </a:lt2>
      <a:accent1>
        <a:srgbClr val="009999"/>
      </a:accent1>
      <a:accent2>
        <a:srgbClr val="0088E4"/>
      </a:accent2>
      <a:accent3>
        <a:srgbClr val="AAB8D2"/>
      </a:accent3>
      <a:accent4>
        <a:srgbClr val="DADADA"/>
      </a:accent4>
      <a:accent5>
        <a:srgbClr val="AAC9C9"/>
      </a:accent5>
      <a:accent6>
        <a:srgbClr val="007BCF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99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68AE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9999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68AE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0088E4"/>
      </a:accent2>
      <a:accent3>
        <a:srgbClr val="AAB8D2"/>
      </a:accent3>
      <a:accent4>
        <a:srgbClr val="DADADA"/>
      </a:accent4>
      <a:accent5>
        <a:srgbClr val="AAC9C9"/>
      </a:accent5>
      <a:accent6>
        <a:srgbClr val="007BCF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99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68AE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9999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68AE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